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6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3" r:id="rId10"/>
    <p:sldId id="264" r:id="rId11"/>
    <p:sldId id="272" r:id="rId12"/>
    <p:sldId id="27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89"/>
    <p:restoredTop sz="94613"/>
  </p:normalViewPr>
  <p:slideViewPr>
    <p:cSldViewPr snapToGrid="0" snapToObjects="1">
      <p:cViewPr varScale="1">
        <p:scale>
          <a:sx n="98" d="100"/>
          <a:sy n="98" d="100"/>
        </p:scale>
        <p:origin x="224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D7A442-571D-F345-9954-B7ADD00A5721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386C56-40FE-6644-933C-00748F8A82C9}">
      <dgm:prSet/>
      <dgm:spPr/>
      <dgm:t>
        <a:bodyPr/>
        <a:lstStyle/>
        <a:p>
          <a:pPr rtl="0"/>
          <a:r>
            <a:rPr lang="en-US" smtClean="0"/>
            <a:t>There is high risk for program participants and evaluators.</a:t>
          </a:r>
          <a:endParaRPr lang="en-US"/>
        </a:p>
      </dgm:t>
    </dgm:pt>
    <dgm:pt modelId="{05A5C699-E867-2C4E-BFEC-4417253E9AEB}" type="parTrans" cxnId="{828AC2E3-CB3C-7446-AEE1-B14D63C5C40B}">
      <dgm:prSet/>
      <dgm:spPr/>
      <dgm:t>
        <a:bodyPr/>
        <a:lstStyle/>
        <a:p>
          <a:endParaRPr lang="en-US"/>
        </a:p>
      </dgm:t>
    </dgm:pt>
    <dgm:pt modelId="{A88F3BE3-76E6-9E4C-86F1-36260362D5FE}" type="sibTrans" cxnId="{828AC2E3-CB3C-7446-AEE1-B14D63C5C40B}">
      <dgm:prSet/>
      <dgm:spPr/>
      <dgm:t>
        <a:bodyPr/>
        <a:lstStyle/>
        <a:p>
          <a:endParaRPr lang="en-US"/>
        </a:p>
      </dgm:t>
    </dgm:pt>
    <dgm:pt modelId="{92FB0DD8-2A6E-2E4A-9898-420DD68A40CC}">
      <dgm:prSet/>
      <dgm:spPr/>
      <dgm:t>
        <a:bodyPr/>
        <a:lstStyle/>
        <a:p>
          <a:pPr rtl="0"/>
          <a:r>
            <a:rPr lang="en-US" dirty="0" smtClean="0"/>
            <a:t>Risk might result in misconstrued, misused, or inaccurate data.</a:t>
          </a:r>
          <a:endParaRPr lang="en-US" dirty="0"/>
        </a:p>
      </dgm:t>
    </dgm:pt>
    <dgm:pt modelId="{5E9E6208-B934-9B45-AFA4-100EC885D963}" type="parTrans" cxnId="{7E294244-DA16-B94E-AFBD-4B7C5F93DC27}">
      <dgm:prSet/>
      <dgm:spPr/>
      <dgm:t>
        <a:bodyPr/>
        <a:lstStyle/>
        <a:p>
          <a:endParaRPr lang="en-US"/>
        </a:p>
      </dgm:t>
    </dgm:pt>
    <dgm:pt modelId="{B5911E9A-E37F-3D4B-9292-B264BC9ECD2F}" type="sibTrans" cxnId="{7E294244-DA16-B94E-AFBD-4B7C5F93DC27}">
      <dgm:prSet/>
      <dgm:spPr/>
      <dgm:t>
        <a:bodyPr/>
        <a:lstStyle/>
        <a:p>
          <a:endParaRPr lang="en-US"/>
        </a:p>
      </dgm:t>
    </dgm:pt>
    <dgm:pt modelId="{691B4907-7F9A-504A-81B6-5F00903778B2}">
      <dgm:prSet/>
      <dgm:spPr/>
      <dgm:t>
        <a:bodyPr/>
        <a:lstStyle/>
        <a:p>
          <a:pPr rtl="0"/>
          <a:r>
            <a:rPr lang="en-US" smtClean="0"/>
            <a:t>Technology improves data collection but creates security risks.</a:t>
          </a:r>
          <a:endParaRPr lang="en-US"/>
        </a:p>
      </dgm:t>
    </dgm:pt>
    <dgm:pt modelId="{3A9F88D6-D362-D24C-ADDC-91A2DD3D4115}" type="parTrans" cxnId="{883EF88A-51FA-2C46-8A00-3C59C823E398}">
      <dgm:prSet/>
      <dgm:spPr/>
      <dgm:t>
        <a:bodyPr/>
        <a:lstStyle/>
        <a:p>
          <a:endParaRPr lang="en-US"/>
        </a:p>
      </dgm:t>
    </dgm:pt>
    <dgm:pt modelId="{02366787-CF69-ED41-AA5A-808663FA590C}" type="sibTrans" cxnId="{883EF88A-51FA-2C46-8A00-3C59C823E398}">
      <dgm:prSet/>
      <dgm:spPr/>
      <dgm:t>
        <a:bodyPr/>
        <a:lstStyle/>
        <a:p>
          <a:endParaRPr lang="en-US"/>
        </a:p>
      </dgm:t>
    </dgm:pt>
    <dgm:pt modelId="{2F7EDEFF-6D15-8346-A343-01682FEECF1F}">
      <dgm:prSet/>
      <dgm:spPr/>
      <dgm:t>
        <a:bodyPr/>
        <a:lstStyle/>
        <a:p>
          <a:pPr rtl="0"/>
          <a:r>
            <a:rPr lang="en-US" dirty="0" smtClean="0"/>
            <a:t>Exiting post-evaluation might increase risk for the community.</a:t>
          </a:r>
          <a:endParaRPr lang="en-US" dirty="0"/>
        </a:p>
      </dgm:t>
    </dgm:pt>
    <dgm:pt modelId="{9F21B1A7-6FFF-EB45-ACC2-9E03D8902885}" type="parTrans" cxnId="{92FD9F2F-799A-0343-9F35-6BDA29540D37}">
      <dgm:prSet/>
      <dgm:spPr/>
      <dgm:t>
        <a:bodyPr/>
        <a:lstStyle/>
        <a:p>
          <a:endParaRPr lang="en-US"/>
        </a:p>
      </dgm:t>
    </dgm:pt>
    <dgm:pt modelId="{915D8CFC-ABBE-404C-BA04-E251E2EF6951}" type="sibTrans" cxnId="{92FD9F2F-799A-0343-9F35-6BDA29540D37}">
      <dgm:prSet/>
      <dgm:spPr/>
      <dgm:t>
        <a:bodyPr/>
        <a:lstStyle/>
        <a:p>
          <a:endParaRPr lang="en-US"/>
        </a:p>
      </dgm:t>
    </dgm:pt>
    <dgm:pt modelId="{70728DB1-B984-9F43-8E3F-7F0206D5D3E8}" type="pres">
      <dgm:prSet presAssocID="{D7D7A442-571D-F345-9954-B7ADD00A572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B18F17-F03B-394D-92DB-A0D6AB226E52}" type="pres">
      <dgm:prSet presAssocID="{92FB0DD8-2A6E-2E4A-9898-420DD68A40C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A09A95-45D6-7342-A6F9-64D13C501052}" type="pres">
      <dgm:prSet presAssocID="{B5911E9A-E37F-3D4B-9292-B264BC9ECD2F}" presName="sibTrans" presStyleCnt="0"/>
      <dgm:spPr/>
    </dgm:pt>
    <dgm:pt modelId="{4D7D86C1-963C-0544-A3C7-DA0ED71584A2}" type="pres">
      <dgm:prSet presAssocID="{691B4907-7F9A-504A-81B6-5F00903778B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879A1D-AD7A-E74C-8169-AFA839F5429D}" type="pres">
      <dgm:prSet presAssocID="{02366787-CF69-ED41-AA5A-808663FA590C}" presName="sibTrans" presStyleCnt="0"/>
      <dgm:spPr/>
    </dgm:pt>
    <dgm:pt modelId="{E2FE6948-E27C-904C-9B68-8FA47B3EAA81}" type="pres">
      <dgm:prSet presAssocID="{8C386C56-40FE-6644-933C-00748F8A82C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14299E-658C-264C-8B1E-D67558D177B0}" type="pres">
      <dgm:prSet presAssocID="{A88F3BE3-76E6-9E4C-86F1-36260362D5FE}" presName="sibTrans" presStyleCnt="0"/>
      <dgm:spPr/>
    </dgm:pt>
    <dgm:pt modelId="{6B9C0E5E-A9F2-C543-9268-1B238A7DDC26}" type="pres">
      <dgm:prSet presAssocID="{2F7EDEFF-6D15-8346-A343-01682FEECF1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28AC2E3-CB3C-7446-AEE1-B14D63C5C40B}" srcId="{D7D7A442-571D-F345-9954-B7ADD00A5721}" destId="{8C386C56-40FE-6644-933C-00748F8A82C9}" srcOrd="2" destOrd="0" parTransId="{05A5C699-E867-2C4E-BFEC-4417253E9AEB}" sibTransId="{A88F3BE3-76E6-9E4C-86F1-36260362D5FE}"/>
    <dgm:cxn modelId="{92FD9F2F-799A-0343-9F35-6BDA29540D37}" srcId="{D7D7A442-571D-F345-9954-B7ADD00A5721}" destId="{2F7EDEFF-6D15-8346-A343-01682FEECF1F}" srcOrd="3" destOrd="0" parTransId="{9F21B1A7-6FFF-EB45-ACC2-9E03D8902885}" sibTransId="{915D8CFC-ABBE-404C-BA04-E251E2EF6951}"/>
    <dgm:cxn modelId="{65CD6A74-75E5-584A-AFCD-0B81240C0A3F}" type="presOf" srcId="{92FB0DD8-2A6E-2E4A-9898-420DD68A40CC}" destId="{20B18F17-F03B-394D-92DB-A0D6AB226E52}" srcOrd="0" destOrd="0" presId="urn:microsoft.com/office/officeart/2005/8/layout/default"/>
    <dgm:cxn modelId="{BFA9667C-3C8E-804F-AD4E-30948ED69119}" type="presOf" srcId="{D7D7A442-571D-F345-9954-B7ADD00A5721}" destId="{70728DB1-B984-9F43-8E3F-7F0206D5D3E8}" srcOrd="0" destOrd="0" presId="urn:microsoft.com/office/officeart/2005/8/layout/default"/>
    <dgm:cxn modelId="{7E294244-DA16-B94E-AFBD-4B7C5F93DC27}" srcId="{D7D7A442-571D-F345-9954-B7ADD00A5721}" destId="{92FB0DD8-2A6E-2E4A-9898-420DD68A40CC}" srcOrd="0" destOrd="0" parTransId="{5E9E6208-B934-9B45-AFA4-100EC885D963}" sibTransId="{B5911E9A-E37F-3D4B-9292-B264BC9ECD2F}"/>
    <dgm:cxn modelId="{8897158D-E264-E64D-993F-BCE9ADB8D264}" type="presOf" srcId="{691B4907-7F9A-504A-81B6-5F00903778B2}" destId="{4D7D86C1-963C-0544-A3C7-DA0ED71584A2}" srcOrd="0" destOrd="0" presId="urn:microsoft.com/office/officeart/2005/8/layout/default"/>
    <dgm:cxn modelId="{50B9E84A-1948-E645-8703-4C083163BD7E}" type="presOf" srcId="{2F7EDEFF-6D15-8346-A343-01682FEECF1F}" destId="{6B9C0E5E-A9F2-C543-9268-1B238A7DDC26}" srcOrd="0" destOrd="0" presId="urn:microsoft.com/office/officeart/2005/8/layout/default"/>
    <dgm:cxn modelId="{883EF88A-51FA-2C46-8A00-3C59C823E398}" srcId="{D7D7A442-571D-F345-9954-B7ADD00A5721}" destId="{691B4907-7F9A-504A-81B6-5F00903778B2}" srcOrd="1" destOrd="0" parTransId="{3A9F88D6-D362-D24C-ADDC-91A2DD3D4115}" sibTransId="{02366787-CF69-ED41-AA5A-808663FA590C}"/>
    <dgm:cxn modelId="{803B57BA-4189-2B4E-B7F5-9B1E918A7080}" type="presOf" srcId="{8C386C56-40FE-6644-933C-00748F8A82C9}" destId="{E2FE6948-E27C-904C-9B68-8FA47B3EAA81}" srcOrd="0" destOrd="0" presId="urn:microsoft.com/office/officeart/2005/8/layout/default"/>
    <dgm:cxn modelId="{A5473E60-7D15-8A41-A22F-4F30332D0C94}" type="presParOf" srcId="{70728DB1-B984-9F43-8E3F-7F0206D5D3E8}" destId="{20B18F17-F03B-394D-92DB-A0D6AB226E52}" srcOrd="0" destOrd="0" presId="urn:microsoft.com/office/officeart/2005/8/layout/default"/>
    <dgm:cxn modelId="{5D0CAEF2-FD24-5F47-91A4-DF3374781FC5}" type="presParOf" srcId="{70728DB1-B984-9F43-8E3F-7F0206D5D3E8}" destId="{71A09A95-45D6-7342-A6F9-64D13C501052}" srcOrd="1" destOrd="0" presId="urn:microsoft.com/office/officeart/2005/8/layout/default"/>
    <dgm:cxn modelId="{997C4BF8-2EB6-0A40-AB40-4DC16C4E428F}" type="presParOf" srcId="{70728DB1-B984-9F43-8E3F-7F0206D5D3E8}" destId="{4D7D86C1-963C-0544-A3C7-DA0ED71584A2}" srcOrd="2" destOrd="0" presId="urn:microsoft.com/office/officeart/2005/8/layout/default"/>
    <dgm:cxn modelId="{B87A7499-EF56-1D4C-AC65-88302855DD39}" type="presParOf" srcId="{70728DB1-B984-9F43-8E3F-7F0206D5D3E8}" destId="{74879A1D-AD7A-E74C-8169-AFA839F5429D}" srcOrd="3" destOrd="0" presId="urn:microsoft.com/office/officeart/2005/8/layout/default"/>
    <dgm:cxn modelId="{EB2AC7DD-1ED7-7A42-82F9-DA3680C0A0B9}" type="presParOf" srcId="{70728DB1-B984-9F43-8E3F-7F0206D5D3E8}" destId="{E2FE6948-E27C-904C-9B68-8FA47B3EAA81}" srcOrd="4" destOrd="0" presId="urn:microsoft.com/office/officeart/2005/8/layout/default"/>
    <dgm:cxn modelId="{B3CDEDB4-0B25-F642-855B-38BFA7725FAB}" type="presParOf" srcId="{70728DB1-B984-9F43-8E3F-7F0206D5D3E8}" destId="{1C14299E-658C-264C-8B1E-D67558D177B0}" srcOrd="5" destOrd="0" presId="urn:microsoft.com/office/officeart/2005/8/layout/default"/>
    <dgm:cxn modelId="{6356EEA8-168F-224D-8585-F8CE48A0EF59}" type="presParOf" srcId="{70728DB1-B984-9F43-8E3F-7F0206D5D3E8}" destId="{6B9C0E5E-A9F2-C543-9268-1B238A7DDC26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27C10F-327B-7F49-9B10-8B9B3DA0C12B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DBC863B-539E-224F-B556-8AC8092A14FD}">
      <dgm:prSet/>
      <dgm:spPr/>
      <dgm:t>
        <a:bodyPr/>
        <a:lstStyle/>
        <a:p>
          <a:pPr rtl="0"/>
          <a:r>
            <a:rPr lang="en-US" smtClean="0"/>
            <a:t>Evaluations might impact ongoing conflict. </a:t>
          </a:r>
          <a:endParaRPr lang="en-US"/>
        </a:p>
      </dgm:t>
    </dgm:pt>
    <dgm:pt modelId="{9B9E7974-C2CE-1244-A04C-1E5012999A06}" type="parTrans" cxnId="{65E251ED-DA48-CD4F-B18B-3F7A29865FC8}">
      <dgm:prSet/>
      <dgm:spPr/>
      <dgm:t>
        <a:bodyPr/>
        <a:lstStyle/>
        <a:p>
          <a:endParaRPr lang="en-US"/>
        </a:p>
      </dgm:t>
    </dgm:pt>
    <dgm:pt modelId="{FFBD8761-ED91-3545-8B7A-BADF55BF504D}" type="sibTrans" cxnId="{65E251ED-DA48-CD4F-B18B-3F7A29865FC8}">
      <dgm:prSet/>
      <dgm:spPr/>
      <dgm:t>
        <a:bodyPr/>
        <a:lstStyle/>
        <a:p>
          <a:endParaRPr lang="en-US"/>
        </a:p>
      </dgm:t>
    </dgm:pt>
    <dgm:pt modelId="{CF138853-DE12-E54F-AA24-6D12DFF5CB67}">
      <dgm:prSet/>
      <dgm:spPr/>
      <dgm:t>
        <a:bodyPr/>
        <a:lstStyle/>
        <a:p>
          <a:pPr rtl="0"/>
          <a:r>
            <a:rPr lang="en-US" smtClean="0"/>
            <a:t>Sensitivity training is important.</a:t>
          </a:r>
          <a:endParaRPr lang="en-US"/>
        </a:p>
      </dgm:t>
    </dgm:pt>
    <dgm:pt modelId="{69BF710B-AC02-1246-B6C3-5355ABC33CAA}" type="parTrans" cxnId="{015C6CB3-109F-4C49-8135-C9A1E684507A}">
      <dgm:prSet/>
      <dgm:spPr/>
      <dgm:t>
        <a:bodyPr/>
        <a:lstStyle/>
        <a:p>
          <a:endParaRPr lang="en-US"/>
        </a:p>
      </dgm:t>
    </dgm:pt>
    <dgm:pt modelId="{1E722529-C5DE-8A48-8893-84574A9F478F}" type="sibTrans" cxnId="{015C6CB3-109F-4C49-8135-C9A1E684507A}">
      <dgm:prSet/>
      <dgm:spPr/>
      <dgm:t>
        <a:bodyPr/>
        <a:lstStyle/>
        <a:p>
          <a:endParaRPr lang="en-US"/>
        </a:p>
      </dgm:t>
    </dgm:pt>
    <dgm:pt modelId="{BD27CD6C-2644-B84C-952E-A93484FC058C}">
      <dgm:prSet/>
      <dgm:spPr/>
      <dgm:t>
        <a:bodyPr/>
        <a:lstStyle/>
        <a:p>
          <a:pPr rtl="0"/>
          <a:r>
            <a:rPr lang="en-US" smtClean="0"/>
            <a:t>Gender should be addressed in evaluations. </a:t>
          </a:r>
          <a:endParaRPr lang="en-US"/>
        </a:p>
      </dgm:t>
    </dgm:pt>
    <dgm:pt modelId="{A1962CD3-8168-994D-BEE7-3DAE14B6F868}" type="parTrans" cxnId="{DB2B575C-C210-E247-B4FB-1C3B7E2E8984}">
      <dgm:prSet/>
      <dgm:spPr/>
      <dgm:t>
        <a:bodyPr/>
        <a:lstStyle/>
        <a:p>
          <a:endParaRPr lang="en-US"/>
        </a:p>
      </dgm:t>
    </dgm:pt>
    <dgm:pt modelId="{F5842ED1-F400-C543-8084-7227D751392D}" type="sibTrans" cxnId="{DB2B575C-C210-E247-B4FB-1C3B7E2E8984}">
      <dgm:prSet/>
      <dgm:spPr/>
      <dgm:t>
        <a:bodyPr/>
        <a:lstStyle/>
        <a:p>
          <a:endParaRPr lang="en-US"/>
        </a:p>
      </dgm:t>
    </dgm:pt>
    <dgm:pt modelId="{3920AB98-B69A-4E4F-82CF-1C8F63F10E1B}" type="pres">
      <dgm:prSet presAssocID="{0C27C10F-327B-7F49-9B10-8B9B3DA0C12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BD0816E-C36F-A142-BFDA-6933C3FAC143}" type="pres">
      <dgm:prSet presAssocID="{4DBC863B-539E-224F-B556-8AC8092A14F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EB8371-9DFB-4A42-AF8C-44CB90CBA12D}" type="pres">
      <dgm:prSet presAssocID="{FFBD8761-ED91-3545-8B7A-BADF55BF504D}" presName="sibTrans" presStyleCnt="0"/>
      <dgm:spPr/>
    </dgm:pt>
    <dgm:pt modelId="{9AB986F5-9749-3748-A544-96A5923A0FF4}" type="pres">
      <dgm:prSet presAssocID="{CF138853-DE12-E54F-AA24-6D12DFF5CB6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32DC95-327D-A843-8BC4-83E7111A3305}" type="pres">
      <dgm:prSet presAssocID="{1E722529-C5DE-8A48-8893-84574A9F478F}" presName="sibTrans" presStyleCnt="0"/>
      <dgm:spPr/>
    </dgm:pt>
    <dgm:pt modelId="{AFA1D8AC-D9A1-0640-BA45-5EE8A5669F0E}" type="pres">
      <dgm:prSet presAssocID="{BD27CD6C-2644-B84C-952E-A93484FC058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B64AC5-F48F-D849-A78A-D8AACA36C367}" type="presOf" srcId="{4DBC863B-539E-224F-B556-8AC8092A14FD}" destId="{ABD0816E-C36F-A142-BFDA-6933C3FAC143}" srcOrd="0" destOrd="0" presId="urn:microsoft.com/office/officeart/2005/8/layout/default"/>
    <dgm:cxn modelId="{DB2B575C-C210-E247-B4FB-1C3B7E2E8984}" srcId="{0C27C10F-327B-7F49-9B10-8B9B3DA0C12B}" destId="{BD27CD6C-2644-B84C-952E-A93484FC058C}" srcOrd="2" destOrd="0" parTransId="{A1962CD3-8168-994D-BEE7-3DAE14B6F868}" sibTransId="{F5842ED1-F400-C543-8084-7227D751392D}"/>
    <dgm:cxn modelId="{4ECE86AE-DA66-6F46-BF56-534E187FEE8F}" type="presOf" srcId="{0C27C10F-327B-7F49-9B10-8B9B3DA0C12B}" destId="{3920AB98-B69A-4E4F-82CF-1C8F63F10E1B}" srcOrd="0" destOrd="0" presId="urn:microsoft.com/office/officeart/2005/8/layout/default"/>
    <dgm:cxn modelId="{C2211ADB-2A14-164F-9086-D3F433D438B0}" type="presOf" srcId="{CF138853-DE12-E54F-AA24-6D12DFF5CB67}" destId="{9AB986F5-9749-3748-A544-96A5923A0FF4}" srcOrd="0" destOrd="0" presId="urn:microsoft.com/office/officeart/2005/8/layout/default"/>
    <dgm:cxn modelId="{015C6CB3-109F-4C49-8135-C9A1E684507A}" srcId="{0C27C10F-327B-7F49-9B10-8B9B3DA0C12B}" destId="{CF138853-DE12-E54F-AA24-6D12DFF5CB67}" srcOrd="1" destOrd="0" parTransId="{69BF710B-AC02-1246-B6C3-5355ABC33CAA}" sibTransId="{1E722529-C5DE-8A48-8893-84574A9F478F}"/>
    <dgm:cxn modelId="{94B2BD4F-D830-1548-9DC2-B4B9910B7894}" type="presOf" srcId="{BD27CD6C-2644-B84C-952E-A93484FC058C}" destId="{AFA1D8AC-D9A1-0640-BA45-5EE8A5669F0E}" srcOrd="0" destOrd="0" presId="urn:microsoft.com/office/officeart/2005/8/layout/default"/>
    <dgm:cxn modelId="{65E251ED-DA48-CD4F-B18B-3F7A29865FC8}" srcId="{0C27C10F-327B-7F49-9B10-8B9B3DA0C12B}" destId="{4DBC863B-539E-224F-B556-8AC8092A14FD}" srcOrd="0" destOrd="0" parTransId="{9B9E7974-C2CE-1244-A04C-1E5012999A06}" sibTransId="{FFBD8761-ED91-3545-8B7A-BADF55BF504D}"/>
    <dgm:cxn modelId="{65A51134-61E2-754C-AF38-C14EE636E971}" type="presParOf" srcId="{3920AB98-B69A-4E4F-82CF-1C8F63F10E1B}" destId="{ABD0816E-C36F-A142-BFDA-6933C3FAC143}" srcOrd="0" destOrd="0" presId="urn:microsoft.com/office/officeart/2005/8/layout/default"/>
    <dgm:cxn modelId="{731463F8-EAE3-5941-824A-7EDAB0F9F10E}" type="presParOf" srcId="{3920AB98-B69A-4E4F-82CF-1C8F63F10E1B}" destId="{61EB8371-9DFB-4A42-AF8C-44CB90CBA12D}" srcOrd="1" destOrd="0" presId="urn:microsoft.com/office/officeart/2005/8/layout/default"/>
    <dgm:cxn modelId="{AF4D25D2-FABB-6E4B-853F-9220EDFD5D91}" type="presParOf" srcId="{3920AB98-B69A-4E4F-82CF-1C8F63F10E1B}" destId="{9AB986F5-9749-3748-A544-96A5923A0FF4}" srcOrd="2" destOrd="0" presId="urn:microsoft.com/office/officeart/2005/8/layout/default"/>
    <dgm:cxn modelId="{A7A2027F-1B92-BC42-8845-6D8B96090EE8}" type="presParOf" srcId="{3920AB98-B69A-4E4F-82CF-1C8F63F10E1B}" destId="{1932DC95-327D-A843-8BC4-83E7111A3305}" srcOrd="3" destOrd="0" presId="urn:microsoft.com/office/officeart/2005/8/layout/default"/>
    <dgm:cxn modelId="{61EACE63-AF2B-B546-AFB3-6CC8C88F9CEA}" type="presParOf" srcId="{3920AB98-B69A-4E4F-82CF-1C8F63F10E1B}" destId="{AFA1D8AC-D9A1-0640-BA45-5EE8A5669F0E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9F8501-B507-3F4D-B9FA-F365B1ED3CB7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8CF27A3-106F-9640-B4D2-7CC7CF467177}">
      <dgm:prSet/>
      <dgm:spPr/>
      <dgm:t>
        <a:bodyPr/>
        <a:lstStyle/>
        <a:p>
          <a:pPr rtl="0"/>
          <a:r>
            <a:rPr lang="en-US" smtClean="0"/>
            <a:t>Evaluation plans should be flexible. </a:t>
          </a:r>
          <a:endParaRPr lang="en-US"/>
        </a:p>
      </dgm:t>
    </dgm:pt>
    <dgm:pt modelId="{1B68DC4F-1B08-BC4B-AE5F-73AC51856795}" type="parTrans" cxnId="{8D72A43A-7189-EF4A-B329-D5C2246B3E62}">
      <dgm:prSet/>
      <dgm:spPr/>
      <dgm:t>
        <a:bodyPr/>
        <a:lstStyle/>
        <a:p>
          <a:endParaRPr lang="en-US"/>
        </a:p>
      </dgm:t>
    </dgm:pt>
    <dgm:pt modelId="{A6F390F4-C1DB-EA41-B425-978CD2D4EF90}" type="sibTrans" cxnId="{8D72A43A-7189-EF4A-B329-D5C2246B3E62}">
      <dgm:prSet/>
      <dgm:spPr/>
      <dgm:t>
        <a:bodyPr/>
        <a:lstStyle/>
        <a:p>
          <a:endParaRPr lang="en-US"/>
        </a:p>
      </dgm:t>
    </dgm:pt>
    <dgm:pt modelId="{FC8903DC-770F-0A4D-9863-681EE802748C}">
      <dgm:prSet/>
      <dgm:spPr/>
      <dgm:t>
        <a:bodyPr/>
        <a:lstStyle/>
        <a:p>
          <a:pPr rtl="0"/>
          <a:r>
            <a:rPr lang="en-US" smtClean="0"/>
            <a:t>Evaluation schedules should adapt to the timing of local events. </a:t>
          </a:r>
          <a:endParaRPr lang="en-US"/>
        </a:p>
      </dgm:t>
    </dgm:pt>
    <dgm:pt modelId="{B2CBEE86-F01C-8647-8AFF-6D83411512CB}" type="parTrans" cxnId="{A34F72DE-329E-B54F-832C-FD10BB03A226}">
      <dgm:prSet/>
      <dgm:spPr/>
      <dgm:t>
        <a:bodyPr/>
        <a:lstStyle/>
        <a:p>
          <a:endParaRPr lang="en-US"/>
        </a:p>
      </dgm:t>
    </dgm:pt>
    <dgm:pt modelId="{BF4CD95C-8DFC-E946-82C9-ADC6435CE926}" type="sibTrans" cxnId="{A34F72DE-329E-B54F-832C-FD10BB03A226}">
      <dgm:prSet/>
      <dgm:spPr/>
      <dgm:t>
        <a:bodyPr/>
        <a:lstStyle/>
        <a:p>
          <a:endParaRPr lang="en-US"/>
        </a:p>
      </dgm:t>
    </dgm:pt>
    <dgm:pt modelId="{E5D884CB-1ED0-1142-B42F-CC95D6E99FF8}" type="pres">
      <dgm:prSet presAssocID="{6B9F8501-B507-3F4D-B9FA-F365B1ED3CB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B0278B-0A0C-2643-A298-BC393B0D3210}" type="pres">
      <dgm:prSet presAssocID="{B8CF27A3-106F-9640-B4D2-7CC7CF467177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C72EF3-77DC-4048-A8DA-A57581CD91B5}" type="pres">
      <dgm:prSet presAssocID="{A6F390F4-C1DB-EA41-B425-978CD2D4EF90}" presName="sibTrans" presStyleCnt="0"/>
      <dgm:spPr/>
    </dgm:pt>
    <dgm:pt modelId="{A7BADB19-D140-E04E-877D-CE50F7C1C994}" type="pres">
      <dgm:prSet presAssocID="{FC8903DC-770F-0A4D-9863-681EE802748C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B3DD63-335B-A044-A3FE-71FF0168AC22}" type="presOf" srcId="{FC8903DC-770F-0A4D-9863-681EE802748C}" destId="{A7BADB19-D140-E04E-877D-CE50F7C1C994}" srcOrd="0" destOrd="0" presId="urn:microsoft.com/office/officeart/2005/8/layout/default"/>
    <dgm:cxn modelId="{97F5D4A0-3CD8-9B41-8E9F-AEE30283C2E7}" type="presOf" srcId="{6B9F8501-B507-3F4D-B9FA-F365B1ED3CB7}" destId="{E5D884CB-1ED0-1142-B42F-CC95D6E99FF8}" srcOrd="0" destOrd="0" presId="urn:microsoft.com/office/officeart/2005/8/layout/default"/>
    <dgm:cxn modelId="{8D72A43A-7189-EF4A-B329-D5C2246B3E62}" srcId="{6B9F8501-B507-3F4D-B9FA-F365B1ED3CB7}" destId="{B8CF27A3-106F-9640-B4D2-7CC7CF467177}" srcOrd="0" destOrd="0" parTransId="{1B68DC4F-1B08-BC4B-AE5F-73AC51856795}" sibTransId="{A6F390F4-C1DB-EA41-B425-978CD2D4EF90}"/>
    <dgm:cxn modelId="{A34F72DE-329E-B54F-832C-FD10BB03A226}" srcId="{6B9F8501-B507-3F4D-B9FA-F365B1ED3CB7}" destId="{FC8903DC-770F-0A4D-9863-681EE802748C}" srcOrd="1" destOrd="0" parTransId="{B2CBEE86-F01C-8647-8AFF-6D83411512CB}" sibTransId="{BF4CD95C-8DFC-E946-82C9-ADC6435CE926}"/>
    <dgm:cxn modelId="{14B21E7D-15E8-2D4C-B691-2317CFDC19B2}" type="presOf" srcId="{B8CF27A3-106F-9640-B4D2-7CC7CF467177}" destId="{5CB0278B-0A0C-2643-A298-BC393B0D3210}" srcOrd="0" destOrd="0" presId="urn:microsoft.com/office/officeart/2005/8/layout/default"/>
    <dgm:cxn modelId="{7029B518-399F-A94E-9F86-1E79C5E636C8}" type="presParOf" srcId="{E5D884CB-1ED0-1142-B42F-CC95D6E99FF8}" destId="{5CB0278B-0A0C-2643-A298-BC393B0D3210}" srcOrd="0" destOrd="0" presId="urn:microsoft.com/office/officeart/2005/8/layout/default"/>
    <dgm:cxn modelId="{098AAF8C-BEEC-6E4F-8DAB-6926A1047A11}" type="presParOf" srcId="{E5D884CB-1ED0-1142-B42F-CC95D6E99FF8}" destId="{F9C72EF3-77DC-4048-A8DA-A57581CD91B5}" srcOrd="1" destOrd="0" presId="urn:microsoft.com/office/officeart/2005/8/layout/default"/>
    <dgm:cxn modelId="{51F207D0-296D-1A4E-B6D8-B5D1B7AFCF6A}" type="presParOf" srcId="{E5D884CB-1ED0-1142-B42F-CC95D6E99FF8}" destId="{A7BADB19-D140-E04E-877D-CE50F7C1C994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4AC83FF-9FE9-0F4D-8389-B164D3C2FE70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3A24942-01F9-254E-B068-3AFA2619F78A}">
      <dgm:prSet/>
      <dgm:spPr/>
      <dgm:t>
        <a:bodyPr/>
        <a:lstStyle/>
        <a:p>
          <a:pPr rtl="0"/>
          <a:r>
            <a:rPr lang="en-US" smtClean="0"/>
            <a:t>There is a high risk of biased data.</a:t>
          </a:r>
          <a:endParaRPr lang="en-US"/>
        </a:p>
      </dgm:t>
    </dgm:pt>
    <dgm:pt modelId="{021BB8E1-1F15-D84C-8526-92B8F222570F}" type="parTrans" cxnId="{1F45D0BD-B0D8-1742-9614-1CADCB01450E}">
      <dgm:prSet/>
      <dgm:spPr/>
      <dgm:t>
        <a:bodyPr/>
        <a:lstStyle/>
        <a:p>
          <a:endParaRPr lang="en-US"/>
        </a:p>
      </dgm:t>
    </dgm:pt>
    <dgm:pt modelId="{7A9F8DF1-0146-F744-9EC0-22B30CDBB4E8}" type="sibTrans" cxnId="{1F45D0BD-B0D8-1742-9614-1CADCB01450E}">
      <dgm:prSet/>
      <dgm:spPr/>
      <dgm:t>
        <a:bodyPr/>
        <a:lstStyle/>
        <a:p>
          <a:endParaRPr lang="en-US"/>
        </a:p>
      </dgm:t>
    </dgm:pt>
    <dgm:pt modelId="{5C2E5400-1C43-3645-BA64-128E9A599730}">
      <dgm:prSet/>
      <dgm:spPr/>
      <dgm:t>
        <a:bodyPr/>
        <a:lstStyle/>
        <a:p>
          <a:pPr rtl="0"/>
          <a:r>
            <a:rPr lang="en-US" smtClean="0"/>
            <a:t>Access to data and data collection will be limited.</a:t>
          </a:r>
          <a:endParaRPr lang="en-US"/>
        </a:p>
      </dgm:t>
    </dgm:pt>
    <dgm:pt modelId="{6C0D06C4-FFC9-C648-9B57-5C36D8A03960}" type="parTrans" cxnId="{D7D7F76E-359A-3345-B755-C6C2F73B50D8}">
      <dgm:prSet/>
      <dgm:spPr/>
      <dgm:t>
        <a:bodyPr/>
        <a:lstStyle/>
        <a:p>
          <a:endParaRPr lang="en-US"/>
        </a:p>
      </dgm:t>
    </dgm:pt>
    <dgm:pt modelId="{BBA50131-7FEA-AE40-8831-11DEBCF3EC67}" type="sibTrans" cxnId="{D7D7F76E-359A-3345-B755-C6C2F73B50D8}">
      <dgm:prSet/>
      <dgm:spPr/>
      <dgm:t>
        <a:bodyPr/>
        <a:lstStyle/>
        <a:p>
          <a:endParaRPr lang="en-US"/>
        </a:p>
      </dgm:t>
    </dgm:pt>
    <dgm:pt modelId="{FC9AA7E7-6BBC-0741-894B-62EA9C34BD5E}">
      <dgm:prSet/>
      <dgm:spPr/>
      <dgm:t>
        <a:bodyPr/>
        <a:lstStyle/>
        <a:p>
          <a:pPr rtl="0"/>
          <a:r>
            <a:rPr lang="en-US" smtClean="0"/>
            <a:t>There should be a balance between perception and objective-based data.</a:t>
          </a:r>
          <a:endParaRPr lang="en-US"/>
        </a:p>
      </dgm:t>
    </dgm:pt>
    <dgm:pt modelId="{90B37615-12B6-0A4F-BBD8-3B5907191F76}" type="parTrans" cxnId="{D4E28D18-2EEA-6D42-8D16-A19F883434B2}">
      <dgm:prSet/>
      <dgm:spPr/>
      <dgm:t>
        <a:bodyPr/>
        <a:lstStyle/>
        <a:p>
          <a:endParaRPr lang="en-US"/>
        </a:p>
      </dgm:t>
    </dgm:pt>
    <dgm:pt modelId="{A45AC55E-A231-5346-AE47-DBDA24A9243C}" type="sibTrans" cxnId="{D4E28D18-2EEA-6D42-8D16-A19F883434B2}">
      <dgm:prSet/>
      <dgm:spPr/>
      <dgm:t>
        <a:bodyPr/>
        <a:lstStyle/>
        <a:p>
          <a:endParaRPr lang="en-US"/>
        </a:p>
      </dgm:t>
    </dgm:pt>
    <dgm:pt modelId="{77F62E61-071E-2F4F-B4D8-4D1BB7ADA4E5}">
      <dgm:prSet/>
      <dgm:spPr/>
      <dgm:t>
        <a:bodyPr/>
        <a:lstStyle/>
        <a:p>
          <a:pPr rtl="0"/>
          <a:r>
            <a:rPr lang="en-US" smtClean="0"/>
            <a:t>Causality will be difficult to determine.</a:t>
          </a:r>
          <a:endParaRPr lang="en-US"/>
        </a:p>
      </dgm:t>
    </dgm:pt>
    <dgm:pt modelId="{031A5E6D-6D29-414F-A0F6-509FE3D10A1A}" type="parTrans" cxnId="{8A82CD34-B6B5-6C4F-957A-1DDA119AD47A}">
      <dgm:prSet/>
      <dgm:spPr/>
      <dgm:t>
        <a:bodyPr/>
        <a:lstStyle/>
        <a:p>
          <a:endParaRPr lang="en-US"/>
        </a:p>
      </dgm:t>
    </dgm:pt>
    <dgm:pt modelId="{EED5A079-D4EC-A343-93EB-4E2685D9E481}" type="sibTrans" cxnId="{8A82CD34-B6B5-6C4F-957A-1DDA119AD47A}">
      <dgm:prSet/>
      <dgm:spPr/>
      <dgm:t>
        <a:bodyPr/>
        <a:lstStyle/>
        <a:p>
          <a:endParaRPr lang="en-US"/>
        </a:p>
      </dgm:t>
    </dgm:pt>
    <dgm:pt modelId="{F4B514D1-4716-7649-AE8B-ACF84E674DCD}" type="pres">
      <dgm:prSet presAssocID="{94AC83FF-9FE9-0F4D-8389-B164D3C2FE7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6172919-A3C7-BA4B-BB63-36FEBD92CB7A}" type="pres">
      <dgm:prSet presAssocID="{D3A24942-01F9-254E-B068-3AFA2619F78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A3D2DF-A603-F94A-91CD-E79293C4B711}" type="pres">
      <dgm:prSet presAssocID="{7A9F8DF1-0146-F744-9EC0-22B30CDBB4E8}" presName="sibTrans" presStyleCnt="0"/>
      <dgm:spPr/>
    </dgm:pt>
    <dgm:pt modelId="{6790A238-D176-7144-9C71-95B05C15587A}" type="pres">
      <dgm:prSet presAssocID="{5C2E5400-1C43-3645-BA64-128E9A59973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0D24E7-CF83-E748-9D95-0F08D91112EE}" type="pres">
      <dgm:prSet presAssocID="{BBA50131-7FEA-AE40-8831-11DEBCF3EC67}" presName="sibTrans" presStyleCnt="0"/>
      <dgm:spPr/>
    </dgm:pt>
    <dgm:pt modelId="{B22018E4-0F9C-034F-88C9-29020A27D8B5}" type="pres">
      <dgm:prSet presAssocID="{FC9AA7E7-6BBC-0741-894B-62EA9C34BD5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34B967-8A25-0648-BEB4-C09E05FDDE49}" type="pres">
      <dgm:prSet presAssocID="{A45AC55E-A231-5346-AE47-DBDA24A9243C}" presName="sibTrans" presStyleCnt="0"/>
      <dgm:spPr/>
    </dgm:pt>
    <dgm:pt modelId="{5E723518-807D-8242-9F38-0811E25392F9}" type="pres">
      <dgm:prSet presAssocID="{77F62E61-071E-2F4F-B4D8-4D1BB7ADA4E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9676216-F5D0-844C-A8CC-5DDB099D24CB}" type="presOf" srcId="{D3A24942-01F9-254E-B068-3AFA2619F78A}" destId="{86172919-A3C7-BA4B-BB63-36FEBD92CB7A}" srcOrd="0" destOrd="0" presId="urn:microsoft.com/office/officeart/2005/8/layout/default"/>
    <dgm:cxn modelId="{0D580B5D-0D89-3E49-9B4D-FC2C2F399A8D}" type="presOf" srcId="{FC9AA7E7-6BBC-0741-894B-62EA9C34BD5E}" destId="{B22018E4-0F9C-034F-88C9-29020A27D8B5}" srcOrd="0" destOrd="0" presId="urn:microsoft.com/office/officeart/2005/8/layout/default"/>
    <dgm:cxn modelId="{935D3E0F-7A3F-4947-BEDC-A5408F439E47}" type="presOf" srcId="{77F62E61-071E-2F4F-B4D8-4D1BB7ADA4E5}" destId="{5E723518-807D-8242-9F38-0811E25392F9}" srcOrd="0" destOrd="0" presId="urn:microsoft.com/office/officeart/2005/8/layout/default"/>
    <dgm:cxn modelId="{1F45D0BD-B0D8-1742-9614-1CADCB01450E}" srcId="{94AC83FF-9FE9-0F4D-8389-B164D3C2FE70}" destId="{D3A24942-01F9-254E-B068-3AFA2619F78A}" srcOrd="0" destOrd="0" parTransId="{021BB8E1-1F15-D84C-8526-92B8F222570F}" sibTransId="{7A9F8DF1-0146-F744-9EC0-22B30CDBB4E8}"/>
    <dgm:cxn modelId="{D6BDE52C-52A6-F440-B5F1-E55C07BAF1E9}" type="presOf" srcId="{5C2E5400-1C43-3645-BA64-128E9A599730}" destId="{6790A238-D176-7144-9C71-95B05C15587A}" srcOrd="0" destOrd="0" presId="urn:microsoft.com/office/officeart/2005/8/layout/default"/>
    <dgm:cxn modelId="{D4E28D18-2EEA-6D42-8D16-A19F883434B2}" srcId="{94AC83FF-9FE9-0F4D-8389-B164D3C2FE70}" destId="{FC9AA7E7-6BBC-0741-894B-62EA9C34BD5E}" srcOrd="2" destOrd="0" parTransId="{90B37615-12B6-0A4F-BBD8-3B5907191F76}" sibTransId="{A45AC55E-A231-5346-AE47-DBDA24A9243C}"/>
    <dgm:cxn modelId="{8A82CD34-B6B5-6C4F-957A-1DDA119AD47A}" srcId="{94AC83FF-9FE9-0F4D-8389-B164D3C2FE70}" destId="{77F62E61-071E-2F4F-B4D8-4D1BB7ADA4E5}" srcOrd="3" destOrd="0" parTransId="{031A5E6D-6D29-414F-A0F6-509FE3D10A1A}" sibTransId="{EED5A079-D4EC-A343-93EB-4E2685D9E481}"/>
    <dgm:cxn modelId="{D2A08620-DF65-2C41-9969-0832379D6325}" type="presOf" srcId="{94AC83FF-9FE9-0F4D-8389-B164D3C2FE70}" destId="{F4B514D1-4716-7649-AE8B-ACF84E674DCD}" srcOrd="0" destOrd="0" presId="urn:microsoft.com/office/officeart/2005/8/layout/default"/>
    <dgm:cxn modelId="{D7D7F76E-359A-3345-B755-C6C2F73B50D8}" srcId="{94AC83FF-9FE9-0F4D-8389-B164D3C2FE70}" destId="{5C2E5400-1C43-3645-BA64-128E9A599730}" srcOrd="1" destOrd="0" parTransId="{6C0D06C4-FFC9-C648-9B57-5C36D8A03960}" sibTransId="{BBA50131-7FEA-AE40-8831-11DEBCF3EC67}"/>
    <dgm:cxn modelId="{D483F86D-C5D5-7149-9798-CBFEC24E2F30}" type="presParOf" srcId="{F4B514D1-4716-7649-AE8B-ACF84E674DCD}" destId="{86172919-A3C7-BA4B-BB63-36FEBD92CB7A}" srcOrd="0" destOrd="0" presId="urn:microsoft.com/office/officeart/2005/8/layout/default"/>
    <dgm:cxn modelId="{219BA159-5C44-5643-B0F8-EF6BD0DC9E94}" type="presParOf" srcId="{F4B514D1-4716-7649-AE8B-ACF84E674DCD}" destId="{5AA3D2DF-A603-F94A-91CD-E79293C4B711}" srcOrd="1" destOrd="0" presId="urn:microsoft.com/office/officeart/2005/8/layout/default"/>
    <dgm:cxn modelId="{6D29F47E-84DB-9144-A6C7-5DF15AB1D8EF}" type="presParOf" srcId="{F4B514D1-4716-7649-AE8B-ACF84E674DCD}" destId="{6790A238-D176-7144-9C71-95B05C15587A}" srcOrd="2" destOrd="0" presId="urn:microsoft.com/office/officeart/2005/8/layout/default"/>
    <dgm:cxn modelId="{2037AD77-BB4F-5843-BE41-ED43993E9CD7}" type="presParOf" srcId="{F4B514D1-4716-7649-AE8B-ACF84E674DCD}" destId="{300D24E7-CF83-E748-9D95-0F08D91112EE}" srcOrd="3" destOrd="0" presId="urn:microsoft.com/office/officeart/2005/8/layout/default"/>
    <dgm:cxn modelId="{5DA754E8-B7E7-9C40-B825-98871079318F}" type="presParOf" srcId="{F4B514D1-4716-7649-AE8B-ACF84E674DCD}" destId="{B22018E4-0F9C-034F-88C9-29020A27D8B5}" srcOrd="4" destOrd="0" presId="urn:microsoft.com/office/officeart/2005/8/layout/default"/>
    <dgm:cxn modelId="{619BF9C7-D2BB-FC4F-A650-1F6FA163DEDA}" type="presParOf" srcId="{F4B514D1-4716-7649-AE8B-ACF84E674DCD}" destId="{8734B967-8A25-0648-BEB4-C09E05FDDE49}" srcOrd="5" destOrd="0" presId="urn:microsoft.com/office/officeart/2005/8/layout/default"/>
    <dgm:cxn modelId="{2C743785-B22E-8A4F-AFF0-3E4D52EB132F}" type="presParOf" srcId="{F4B514D1-4716-7649-AE8B-ACF84E674DCD}" destId="{5E723518-807D-8242-9F38-0811E25392F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4426D68-5C14-8B43-B740-3928CE9AFF32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9DA843B-BE9E-A049-AF61-0328C708F331}">
      <dgm:prSet/>
      <dgm:spPr/>
      <dgm:t>
        <a:bodyPr/>
        <a:lstStyle/>
        <a:p>
          <a:pPr rtl="0"/>
          <a:r>
            <a:rPr lang="en-US" dirty="0" smtClean="0"/>
            <a:t>Difficult communication necessitates broad sets of feedback mechanisms.</a:t>
          </a:r>
          <a:endParaRPr lang="en-US" dirty="0"/>
        </a:p>
      </dgm:t>
    </dgm:pt>
    <dgm:pt modelId="{A9F46489-A16C-1843-A530-1EA134C56285}" type="parTrans" cxnId="{52DA6173-3219-6D4C-AAD7-5F220EA5AF22}">
      <dgm:prSet/>
      <dgm:spPr/>
      <dgm:t>
        <a:bodyPr/>
        <a:lstStyle/>
        <a:p>
          <a:endParaRPr lang="en-US"/>
        </a:p>
      </dgm:t>
    </dgm:pt>
    <dgm:pt modelId="{C18D9C18-239C-5B41-AC93-14B47A8F4DCA}" type="sibTrans" cxnId="{52DA6173-3219-6D4C-AAD7-5F220EA5AF22}">
      <dgm:prSet/>
      <dgm:spPr/>
      <dgm:t>
        <a:bodyPr/>
        <a:lstStyle/>
        <a:p>
          <a:endParaRPr lang="en-US"/>
        </a:p>
      </dgm:t>
    </dgm:pt>
    <dgm:pt modelId="{9CA1902D-B7EF-0C41-8629-93D6ED93FC1E}">
      <dgm:prSet/>
      <dgm:spPr/>
      <dgm:t>
        <a:bodyPr/>
        <a:lstStyle/>
        <a:p>
          <a:pPr rtl="0"/>
          <a:r>
            <a:rPr lang="en-US" smtClean="0"/>
            <a:t>Community stakeholders should be engaged from the beginning.</a:t>
          </a:r>
          <a:endParaRPr lang="en-US"/>
        </a:p>
      </dgm:t>
    </dgm:pt>
    <dgm:pt modelId="{ECE363B3-B48F-6742-85A0-9A658151BC3E}" type="parTrans" cxnId="{20DE528B-0E9E-764E-AEDC-2C5F9539092B}">
      <dgm:prSet/>
      <dgm:spPr/>
      <dgm:t>
        <a:bodyPr/>
        <a:lstStyle/>
        <a:p>
          <a:endParaRPr lang="en-US"/>
        </a:p>
      </dgm:t>
    </dgm:pt>
    <dgm:pt modelId="{393F54B7-9A65-E649-B034-5C2B8074A3BA}" type="sibTrans" cxnId="{20DE528B-0E9E-764E-AEDC-2C5F9539092B}">
      <dgm:prSet/>
      <dgm:spPr/>
      <dgm:t>
        <a:bodyPr/>
        <a:lstStyle/>
        <a:p>
          <a:endParaRPr lang="en-US"/>
        </a:p>
      </dgm:t>
    </dgm:pt>
    <dgm:pt modelId="{C1E9C166-77E1-F34F-9976-E42C003B2ED3}">
      <dgm:prSet/>
      <dgm:spPr/>
      <dgm:t>
        <a:bodyPr/>
        <a:lstStyle/>
        <a:p>
          <a:pPr rtl="0"/>
          <a:r>
            <a:rPr lang="en-US" smtClean="0"/>
            <a:t>Contractors should not make up the majority of evaluation staff.</a:t>
          </a:r>
          <a:endParaRPr lang="en-US"/>
        </a:p>
      </dgm:t>
    </dgm:pt>
    <dgm:pt modelId="{47D30B70-B470-4448-A281-358B06A1A38A}" type="parTrans" cxnId="{7DB72941-F08F-DB41-8B00-127A91327A6D}">
      <dgm:prSet/>
      <dgm:spPr/>
      <dgm:t>
        <a:bodyPr/>
        <a:lstStyle/>
        <a:p>
          <a:endParaRPr lang="en-US"/>
        </a:p>
      </dgm:t>
    </dgm:pt>
    <dgm:pt modelId="{DB53ACFD-9B43-7145-BFC8-436E8686FEAE}" type="sibTrans" cxnId="{7DB72941-F08F-DB41-8B00-127A91327A6D}">
      <dgm:prSet/>
      <dgm:spPr/>
      <dgm:t>
        <a:bodyPr/>
        <a:lstStyle/>
        <a:p>
          <a:endParaRPr lang="en-US"/>
        </a:p>
      </dgm:t>
    </dgm:pt>
    <dgm:pt modelId="{D2FB44A6-8156-404F-BE62-6FC415F9DDD0}" type="pres">
      <dgm:prSet presAssocID="{04426D68-5C14-8B43-B740-3928CE9AFF3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EF98CF-34A4-5242-87B3-C2E096016DE3}" type="pres">
      <dgm:prSet presAssocID="{F9DA843B-BE9E-A049-AF61-0328C708F33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70FFB8-F913-CC46-A449-6398D3777DDA}" type="pres">
      <dgm:prSet presAssocID="{C18D9C18-239C-5B41-AC93-14B47A8F4DCA}" presName="sibTrans" presStyleCnt="0"/>
      <dgm:spPr/>
    </dgm:pt>
    <dgm:pt modelId="{DCEBBE95-6468-764D-BD31-EF09FD064B53}" type="pres">
      <dgm:prSet presAssocID="{9CA1902D-B7EF-0C41-8629-93D6ED93FC1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81BE65-9CBF-F341-99FA-3740E1070CBA}" type="pres">
      <dgm:prSet presAssocID="{393F54B7-9A65-E649-B034-5C2B8074A3BA}" presName="sibTrans" presStyleCnt="0"/>
      <dgm:spPr/>
    </dgm:pt>
    <dgm:pt modelId="{EC6345F5-2520-0D49-9777-078DC8D5115C}" type="pres">
      <dgm:prSet presAssocID="{C1E9C166-77E1-F34F-9976-E42C003B2ED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0DE528B-0E9E-764E-AEDC-2C5F9539092B}" srcId="{04426D68-5C14-8B43-B740-3928CE9AFF32}" destId="{9CA1902D-B7EF-0C41-8629-93D6ED93FC1E}" srcOrd="1" destOrd="0" parTransId="{ECE363B3-B48F-6742-85A0-9A658151BC3E}" sibTransId="{393F54B7-9A65-E649-B034-5C2B8074A3BA}"/>
    <dgm:cxn modelId="{7DB72941-F08F-DB41-8B00-127A91327A6D}" srcId="{04426D68-5C14-8B43-B740-3928CE9AFF32}" destId="{C1E9C166-77E1-F34F-9976-E42C003B2ED3}" srcOrd="2" destOrd="0" parTransId="{47D30B70-B470-4448-A281-358B06A1A38A}" sibTransId="{DB53ACFD-9B43-7145-BFC8-436E8686FEAE}"/>
    <dgm:cxn modelId="{C24AE8FD-6E97-2145-8FD3-93BF40A0AD69}" type="presOf" srcId="{F9DA843B-BE9E-A049-AF61-0328C708F331}" destId="{77EF98CF-34A4-5242-87B3-C2E096016DE3}" srcOrd="0" destOrd="0" presId="urn:microsoft.com/office/officeart/2005/8/layout/default"/>
    <dgm:cxn modelId="{9D045D6A-77A5-1A4B-9C16-74FDE92E5C98}" type="presOf" srcId="{9CA1902D-B7EF-0C41-8629-93D6ED93FC1E}" destId="{DCEBBE95-6468-764D-BD31-EF09FD064B53}" srcOrd="0" destOrd="0" presId="urn:microsoft.com/office/officeart/2005/8/layout/default"/>
    <dgm:cxn modelId="{67367507-8501-5C49-9103-96FF21BF163B}" type="presOf" srcId="{C1E9C166-77E1-F34F-9976-E42C003B2ED3}" destId="{EC6345F5-2520-0D49-9777-078DC8D5115C}" srcOrd="0" destOrd="0" presId="urn:microsoft.com/office/officeart/2005/8/layout/default"/>
    <dgm:cxn modelId="{9117552D-F9CE-3445-A524-CBABD76B902C}" type="presOf" srcId="{04426D68-5C14-8B43-B740-3928CE9AFF32}" destId="{D2FB44A6-8156-404F-BE62-6FC415F9DDD0}" srcOrd="0" destOrd="0" presId="urn:microsoft.com/office/officeart/2005/8/layout/default"/>
    <dgm:cxn modelId="{52DA6173-3219-6D4C-AAD7-5F220EA5AF22}" srcId="{04426D68-5C14-8B43-B740-3928CE9AFF32}" destId="{F9DA843B-BE9E-A049-AF61-0328C708F331}" srcOrd="0" destOrd="0" parTransId="{A9F46489-A16C-1843-A530-1EA134C56285}" sibTransId="{C18D9C18-239C-5B41-AC93-14B47A8F4DCA}"/>
    <dgm:cxn modelId="{8741BFD1-5813-3449-8F12-F16F8FBFDDE8}" type="presParOf" srcId="{D2FB44A6-8156-404F-BE62-6FC415F9DDD0}" destId="{77EF98CF-34A4-5242-87B3-C2E096016DE3}" srcOrd="0" destOrd="0" presId="urn:microsoft.com/office/officeart/2005/8/layout/default"/>
    <dgm:cxn modelId="{759A1840-D91D-DE47-965E-9DDCAEEF5118}" type="presParOf" srcId="{D2FB44A6-8156-404F-BE62-6FC415F9DDD0}" destId="{8670FFB8-F913-CC46-A449-6398D3777DDA}" srcOrd="1" destOrd="0" presId="urn:microsoft.com/office/officeart/2005/8/layout/default"/>
    <dgm:cxn modelId="{FE1AFD1C-764E-1C48-B9A6-51D1D9BE32CA}" type="presParOf" srcId="{D2FB44A6-8156-404F-BE62-6FC415F9DDD0}" destId="{DCEBBE95-6468-764D-BD31-EF09FD064B53}" srcOrd="2" destOrd="0" presId="urn:microsoft.com/office/officeart/2005/8/layout/default"/>
    <dgm:cxn modelId="{68A90D55-0AB0-8B42-8595-EB49158667AB}" type="presParOf" srcId="{D2FB44A6-8156-404F-BE62-6FC415F9DDD0}" destId="{ED81BE65-9CBF-F341-99FA-3740E1070CBA}" srcOrd="3" destOrd="0" presId="urn:microsoft.com/office/officeart/2005/8/layout/default"/>
    <dgm:cxn modelId="{CE53CE05-C2F2-1A4B-854F-745CC6BA4E51}" type="presParOf" srcId="{D2FB44A6-8156-404F-BE62-6FC415F9DDD0}" destId="{EC6345F5-2520-0D49-9777-078DC8D5115C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4D30420-0405-DA46-B3B4-F8F5BEDFF7D1}" type="doc">
      <dgm:prSet loTypeId="urn:microsoft.com/office/officeart/2005/8/layout/vList5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4ACEED-D864-3D49-AAA4-37DBC89D66E6}">
      <dgm:prSet/>
      <dgm:spPr/>
      <dgm:t>
        <a:bodyPr/>
        <a:lstStyle/>
        <a:p>
          <a:pPr rtl="0"/>
          <a:r>
            <a:rPr lang="en-US" dirty="0" smtClean="0"/>
            <a:t>Pre-Post Study</a:t>
          </a:r>
          <a:endParaRPr lang="en-US" dirty="0"/>
        </a:p>
      </dgm:t>
    </dgm:pt>
    <dgm:pt modelId="{3580EC03-AE8F-AA40-BA3B-0C512C447214}" type="parTrans" cxnId="{A818A60B-8C8A-A941-9FC6-C70419781F60}">
      <dgm:prSet/>
      <dgm:spPr/>
      <dgm:t>
        <a:bodyPr/>
        <a:lstStyle/>
        <a:p>
          <a:endParaRPr lang="en-US"/>
        </a:p>
      </dgm:t>
    </dgm:pt>
    <dgm:pt modelId="{248C0C5D-730A-A64A-9ABB-5B706CC5B9BE}" type="sibTrans" cxnId="{A818A60B-8C8A-A941-9FC6-C70419781F60}">
      <dgm:prSet/>
      <dgm:spPr/>
      <dgm:t>
        <a:bodyPr/>
        <a:lstStyle/>
        <a:p>
          <a:endParaRPr lang="en-US"/>
        </a:p>
      </dgm:t>
    </dgm:pt>
    <dgm:pt modelId="{746F8CD7-B6FA-6F4D-8286-BEDB73564BAB}">
      <dgm:prSet/>
      <dgm:spPr/>
      <dgm:t>
        <a:bodyPr/>
        <a:lstStyle/>
        <a:p>
          <a:pPr rtl="0"/>
          <a:r>
            <a:rPr lang="en-US" dirty="0" smtClean="0"/>
            <a:t>Primary data: Attitudes and knowledge assessment</a:t>
          </a:r>
          <a:endParaRPr lang="en-US" dirty="0"/>
        </a:p>
      </dgm:t>
    </dgm:pt>
    <dgm:pt modelId="{BD90702C-5C24-334D-9917-02CC3E573925}" type="parTrans" cxnId="{FDC3847F-94D3-9D46-9CC2-0775E480AC25}">
      <dgm:prSet/>
      <dgm:spPr/>
      <dgm:t>
        <a:bodyPr/>
        <a:lstStyle/>
        <a:p>
          <a:endParaRPr lang="en-US"/>
        </a:p>
      </dgm:t>
    </dgm:pt>
    <dgm:pt modelId="{8AFF6D0B-99F8-3545-A24F-5EBFFF7C6AEC}" type="sibTrans" cxnId="{FDC3847F-94D3-9D46-9CC2-0775E480AC25}">
      <dgm:prSet/>
      <dgm:spPr/>
      <dgm:t>
        <a:bodyPr/>
        <a:lstStyle/>
        <a:p>
          <a:endParaRPr lang="en-US"/>
        </a:p>
      </dgm:t>
    </dgm:pt>
    <dgm:pt modelId="{B530CBEC-1EA1-6F45-85F9-0BD13BE38EB8}">
      <dgm:prSet/>
      <dgm:spPr/>
      <dgm:t>
        <a:bodyPr/>
        <a:lstStyle/>
        <a:p>
          <a:pPr rtl="0"/>
          <a:r>
            <a:rPr lang="en-US" dirty="0" smtClean="0"/>
            <a:t>Secondary data: Government MUAC data</a:t>
          </a:r>
          <a:endParaRPr lang="en-US" dirty="0"/>
        </a:p>
      </dgm:t>
    </dgm:pt>
    <dgm:pt modelId="{4A1F4EDF-BCA2-4742-BB5E-BFD87141E038}" type="parTrans" cxnId="{75C15719-5292-AC49-9A81-9339ACC4DD81}">
      <dgm:prSet/>
      <dgm:spPr/>
      <dgm:t>
        <a:bodyPr/>
        <a:lstStyle/>
        <a:p>
          <a:endParaRPr lang="en-US"/>
        </a:p>
      </dgm:t>
    </dgm:pt>
    <dgm:pt modelId="{C7CEEA8E-8683-C142-B211-12AFAFD5CFC5}" type="sibTrans" cxnId="{75C15719-5292-AC49-9A81-9339ACC4DD81}">
      <dgm:prSet/>
      <dgm:spPr/>
      <dgm:t>
        <a:bodyPr/>
        <a:lstStyle/>
        <a:p>
          <a:endParaRPr lang="en-US"/>
        </a:p>
      </dgm:t>
    </dgm:pt>
    <dgm:pt modelId="{EE20D9C0-933D-434D-8770-DBF9C9611285}" type="pres">
      <dgm:prSet presAssocID="{F4D30420-0405-DA46-B3B4-F8F5BEDFF7D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A60A255-650F-3F4B-88F4-C8906DD74FA0}" type="pres">
      <dgm:prSet presAssocID="{784ACEED-D864-3D49-AAA4-37DBC89D66E6}" presName="linNode" presStyleCnt="0"/>
      <dgm:spPr/>
    </dgm:pt>
    <dgm:pt modelId="{14307D0E-2329-5649-A1BA-42C9D1BF8D55}" type="pres">
      <dgm:prSet presAssocID="{784ACEED-D864-3D49-AAA4-37DBC89D66E6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340487-ED50-F645-8C26-D4BD463551CD}" type="pres">
      <dgm:prSet presAssocID="{784ACEED-D864-3D49-AAA4-37DBC89D66E6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C15719-5292-AC49-9A81-9339ACC4DD81}" srcId="{784ACEED-D864-3D49-AAA4-37DBC89D66E6}" destId="{B530CBEC-1EA1-6F45-85F9-0BD13BE38EB8}" srcOrd="1" destOrd="0" parTransId="{4A1F4EDF-BCA2-4742-BB5E-BFD87141E038}" sibTransId="{C7CEEA8E-8683-C142-B211-12AFAFD5CFC5}"/>
    <dgm:cxn modelId="{9D806867-0677-2B48-91C6-F991972C48AB}" type="presOf" srcId="{F4D30420-0405-DA46-B3B4-F8F5BEDFF7D1}" destId="{EE20D9C0-933D-434D-8770-DBF9C9611285}" srcOrd="0" destOrd="0" presId="urn:microsoft.com/office/officeart/2005/8/layout/vList5"/>
    <dgm:cxn modelId="{A818A60B-8C8A-A941-9FC6-C70419781F60}" srcId="{F4D30420-0405-DA46-B3B4-F8F5BEDFF7D1}" destId="{784ACEED-D864-3D49-AAA4-37DBC89D66E6}" srcOrd="0" destOrd="0" parTransId="{3580EC03-AE8F-AA40-BA3B-0C512C447214}" sibTransId="{248C0C5D-730A-A64A-9ABB-5B706CC5B9BE}"/>
    <dgm:cxn modelId="{CA38741D-7BC9-3845-97F6-F736814ADA32}" type="presOf" srcId="{B530CBEC-1EA1-6F45-85F9-0BD13BE38EB8}" destId="{DF340487-ED50-F645-8C26-D4BD463551CD}" srcOrd="0" destOrd="1" presId="urn:microsoft.com/office/officeart/2005/8/layout/vList5"/>
    <dgm:cxn modelId="{F3ABA79D-C5D6-6F45-8353-AE29C0E19390}" type="presOf" srcId="{784ACEED-D864-3D49-AAA4-37DBC89D66E6}" destId="{14307D0E-2329-5649-A1BA-42C9D1BF8D55}" srcOrd="0" destOrd="0" presId="urn:microsoft.com/office/officeart/2005/8/layout/vList5"/>
    <dgm:cxn modelId="{FDC3847F-94D3-9D46-9CC2-0775E480AC25}" srcId="{784ACEED-D864-3D49-AAA4-37DBC89D66E6}" destId="{746F8CD7-B6FA-6F4D-8286-BEDB73564BAB}" srcOrd="0" destOrd="0" parTransId="{BD90702C-5C24-334D-9917-02CC3E573925}" sibTransId="{8AFF6D0B-99F8-3545-A24F-5EBFFF7C6AEC}"/>
    <dgm:cxn modelId="{26D859F3-4D0E-024F-A6F0-7D62FD74CC50}" type="presOf" srcId="{746F8CD7-B6FA-6F4D-8286-BEDB73564BAB}" destId="{DF340487-ED50-F645-8C26-D4BD463551CD}" srcOrd="0" destOrd="0" presId="urn:microsoft.com/office/officeart/2005/8/layout/vList5"/>
    <dgm:cxn modelId="{C577A831-DE37-E44D-8B57-90E57E551FC7}" type="presParOf" srcId="{EE20D9C0-933D-434D-8770-DBF9C9611285}" destId="{0A60A255-650F-3F4B-88F4-C8906DD74FA0}" srcOrd="0" destOrd="0" presId="urn:microsoft.com/office/officeart/2005/8/layout/vList5"/>
    <dgm:cxn modelId="{DE065673-1F36-5648-84E6-BEE6CC2A5E52}" type="presParOf" srcId="{0A60A255-650F-3F4B-88F4-C8906DD74FA0}" destId="{14307D0E-2329-5649-A1BA-42C9D1BF8D55}" srcOrd="0" destOrd="0" presId="urn:microsoft.com/office/officeart/2005/8/layout/vList5"/>
    <dgm:cxn modelId="{F72816C0-CDB2-3C49-8B72-C0FF0CD6B454}" type="presParOf" srcId="{0A60A255-650F-3F4B-88F4-C8906DD74FA0}" destId="{DF340487-ED50-F645-8C26-D4BD463551C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EB5DEAE-F791-3A47-AF58-AE6EE939D476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2633ED-1A33-A346-BA5F-F56D7A4DD7F1}">
      <dgm:prSet/>
      <dgm:spPr/>
      <dgm:t>
        <a:bodyPr/>
        <a:lstStyle/>
        <a:p>
          <a:pPr rtl="0"/>
          <a:r>
            <a:rPr lang="en-US" dirty="0" smtClean="0"/>
            <a:t>Safety</a:t>
          </a:r>
          <a:endParaRPr lang="en-US" dirty="0"/>
        </a:p>
      </dgm:t>
    </dgm:pt>
    <dgm:pt modelId="{C9A80669-225A-074A-BAC1-8DA3BD5F69DC}" type="parTrans" cxnId="{2307D751-D332-2440-8643-3AF1A32CDF68}">
      <dgm:prSet/>
      <dgm:spPr/>
      <dgm:t>
        <a:bodyPr/>
        <a:lstStyle/>
        <a:p>
          <a:endParaRPr lang="en-US"/>
        </a:p>
      </dgm:t>
    </dgm:pt>
    <dgm:pt modelId="{F763D1CF-B18A-AF41-AAB0-362FB1B42984}" type="sibTrans" cxnId="{2307D751-D332-2440-8643-3AF1A32CDF68}">
      <dgm:prSet/>
      <dgm:spPr/>
      <dgm:t>
        <a:bodyPr/>
        <a:lstStyle/>
        <a:p>
          <a:endParaRPr lang="en-US"/>
        </a:p>
      </dgm:t>
    </dgm:pt>
    <dgm:pt modelId="{4135AED5-A49F-A546-AAB3-D4D6D9E31C2A}">
      <dgm:prSet/>
      <dgm:spPr/>
      <dgm:t>
        <a:bodyPr/>
        <a:lstStyle/>
        <a:p>
          <a:pPr rtl="0"/>
          <a:r>
            <a:rPr lang="en-US" dirty="0" smtClean="0"/>
            <a:t>Ethics</a:t>
          </a:r>
          <a:endParaRPr lang="en-US" dirty="0"/>
        </a:p>
      </dgm:t>
    </dgm:pt>
    <dgm:pt modelId="{6310826E-82F6-114E-856C-B56FA53E59D5}" type="parTrans" cxnId="{68378536-3491-E241-883D-85437165AD46}">
      <dgm:prSet/>
      <dgm:spPr/>
      <dgm:t>
        <a:bodyPr/>
        <a:lstStyle/>
        <a:p>
          <a:endParaRPr lang="en-US"/>
        </a:p>
      </dgm:t>
    </dgm:pt>
    <dgm:pt modelId="{EC20B7A9-1760-5E44-8AB6-5610F845B570}" type="sibTrans" cxnId="{68378536-3491-E241-883D-85437165AD46}">
      <dgm:prSet/>
      <dgm:spPr/>
      <dgm:t>
        <a:bodyPr/>
        <a:lstStyle/>
        <a:p>
          <a:endParaRPr lang="en-US"/>
        </a:p>
      </dgm:t>
    </dgm:pt>
    <dgm:pt modelId="{1406BF5C-F3F4-D843-A91A-2C2CB5EB45FF}">
      <dgm:prSet/>
      <dgm:spPr/>
      <dgm:t>
        <a:bodyPr/>
        <a:lstStyle/>
        <a:p>
          <a:pPr rtl="0"/>
          <a:r>
            <a:rPr lang="en-US" dirty="0" smtClean="0"/>
            <a:t>Flexibility</a:t>
          </a:r>
          <a:endParaRPr lang="en-US" dirty="0"/>
        </a:p>
      </dgm:t>
    </dgm:pt>
    <dgm:pt modelId="{B32993DF-A570-9A4E-B0F4-69A7445CE054}" type="parTrans" cxnId="{9979C9EC-6155-6547-9AC8-8CE98FD604E5}">
      <dgm:prSet/>
      <dgm:spPr/>
      <dgm:t>
        <a:bodyPr/>
        <a:lstStyle/>
        <a:p>
          <a:endParaRPr lang="en-US"/>
        </a:p>
      </dgm:t>
    </dgm:pt>
    <dgm:pt modelId="{973F39D1-9658-AE4C-8627-7691322E7EE3}" type="sibTrans" cxnId="{9979C9EC-6155-6547-9AC8-8CE98FD604E5}">
      <dgm:prSet/>
      <dgm:spPr/>
      <dgm:t>
        <a:bodyPr/>
        <a:lstStyle/>
        <a:p>
          <a:endParaRPr lang="en-US"/>
        </a:p>
      </dgm:t>
    </dgm:pt>
    <dgm:pt modelId="{6CBA0D23-F804-5C42-9750-40D0999600D0}">
      <dgm:prSet/>
      <dgm:spPr/>
      <dgm:t>
        <a:bodyPr/>
        <a:lstStyle/>
        <a:p>
          <a:pPr rtl="0"/>
          <a:r>
            <a:rPr lang="en-US" dirty="0" smtClean="0"/>
            <a:t>Data</a:t>
          </a:r>
          <a:endParaRPr lang="en-US" dirty="0"/>
        </a:p>
      </dgm:t>
    </dgm:pt>
    <dgm:pt modelId="{2EF536CC-B7E5-5D43-8719-DE8C62B4887A}" type="parTrans" cxnId="{E7B44F42-7DD0-074A-8DC1-1D6C549712F1}">
      <dgm:prSet/>
      <dgm:spPr/>
      <dgm:t>
        <a:bodyPr/>
        <a:lstStyle/>
        <a:p>
          <a:endParaRPr lang="en-US"/>
        </a:p>
      </dgm:t>
    </dgm:pt>
    <dgm:pt modelId="{3E0C310F-111D-1A4B-8D59-855B4055B677}" type="sibTrans" cxnId="{E7B44F42-7DD0-074A-8DC1-1D6C549712F1}">
      <dgm:prSet/>
      <dgm:spPr/>
      <dgm:t>
        <a:bodyPr/>
        <a:lstStyle/>
        <a:p>
          <a:endParaRPr lang="en-US"/>
        </a:p>
      </dgm:t>
    </dgm:pt>
    <dgm:pt modelId="{5A29E9EF-AE29-764C-A862-562E1B8DA12C}">
      <dgm:prSet/>
      <dgm:spPr/>
      <dgm:t>
        <a:bodyPr/>
        <a:lstStyle/>
        <a:p>
          <a:pPr rtl="0"/>
          <a:r>
            <a:rPr lang="en-US" dirty="0" smtClean="0"/>
            <a:t>Community Interaction</a:t>
          </a:r>
          <a:endParaRPr lang="en-US" dirty="0"/>
        </a:p>
      </dgm:t>
    </dgm:pt>
    <dgm:pt modelId="{7FE2FC74-FF11-FC45-BD09-918DA53FC49C}" type="parTrans" cxnId="{1FF2CEFA-D3E5-F247-8245-CDC491920C29}">
      <dgm:prSet/>
      <dgm:spPr/>
      <dgm:t>
        <a:bodyPr/>
        <a:lstStyle/>
        <a:p>
          <a:endParaRPr lang="en-US"/>
        </a:p>
      </dgm:t>
    </dgm:pt>
    <dgm:pt modelId="{A8BBA0FB-C487-6243-BC48-846D0EEC5C6A}" type="sibTrans" cxnId="{1FF2CEFA-D3E5-F247-8245-CDC491920C29}">
      <dgm:prSet/>
      <dgm:spPr/>
      <dgm:t>
        <a:bodyPr/>
        <a:lstStyle/>
        <a:p>
          <a:endParaRPr lang="en-US"/>
        </a:p>
      </dgm:t>
    </dgm:pt>
    <dgm:pt modelId="{0298B7AE-4C1E-2243-9E1E-66EA4A555BD5}">
      <dgm:prSet/>
      <dgm:spPr/>
      <dgm:t>
        <a:bodyPr/>
        <a:lstStyle/>
        <a:p>
          <a:r>
            <a:rPr lang="en-US" dirty="0" smtClean="0"/>
            <a:t>Monitor situation</a:t>
          </a:r>
          <a:endParaRPr lang="en-US" dirty="0"/>
        </a:p>
      </dgm:t>
    </dgm:pt>
    <dgm:pt modelId="{FEAE7359-5406-1E46-9BF5-139FC34BB12E}" type="parTrans" cxnId="{4C670EE0-FFF0-A94B-840B-A4D54D1B6AFE}">
      <dgm:prSet/>
      <dgm:spPr/>
      <dgm:t>
        <a:bodyPr/>
        <a:lstStyle/>
        <a:p>
          <a:endParaRPr lang="en-US"/>
        </a:p>
      </dgm:t>
    </dgm:pt>
    <dgm:pt modelId="{BDFF0958-42C6-934A-9370-CCEA27D5B6DE}" type="sibTrans" cxnId="{4C670EE0-FFF0-A94B-840B-A4D54D1B6AFE}">
      <dgm:prSet/>
      <dgm:spPr/>
      <dgm:t>
        <a:bodyPr/>
        <a:lstStyle/>
        <a:p>
          <a:endParaRPr lang="en-US"/>
        </a:p>
      </dgm:t>
    </dgm:pt>
    <dgm:pt modelId="{C8A4FACF-E45F-C44D-B219-4893C965B2A3}">
      <dgm:prSet/>
      <dgm:spPr/>
      <dgm:t>
        <a:bodyPr/>
        <a:lstStyle/>
        <a:p>
          <a:r>
            <a:rPr lang="en-US" dirty="0" smtClean="0"/>
            <a:t>6 month exit strategy</a:t>
          </a:r>
          <a:endParaRPr lang="en-US" dirty="0"/>
        </a:p>
      </dgm:t>
    </dgm:pt>
    <dgm:pt modelId="{3509283B-AE8F-754F-BA28-BD55314E3568}" type="parTrans" cxnId="{DC9C43C4-7CE3-8E45-ABDC-A72E21F6BADF}">
      <dgm:prSet/>
      <dgm:spPr/>
      <dgm:t>
        <a:bodyPr/>
        <a:lstStyle/>
        <a:p>
          <a:endParaRPr lang="en-US"/>
        </a:p>
      </dgm:t>
    </dgm:pt>
    <dgm:pt modelId="{023A5CBA-7981-B440-86B8-C0083199E9A8}" type="sibTrans" cxnId="{DC9C43C4-7CE3-8E45-ABDC-A72E21F6BADF}">
      <dgm:prSet/>
      <dgm:spPr/>
      <dgm:t>
        <a:bodyPr/>
        <a:lstStyle/>
        <a:p>
          <a:endParaRPr lang="en-US"/>
        </a:p>
      </dgm:t>
    </dgm:pt>
    <dgm:pt modelId="{8AC48B47-2371-9044-A5B6-D7266595BC41}">
      <dgm:prSet/>
      <dgm:spPr/>
      <dgm:t>
        <a:bodyPr/>
        <a:lstStyle/>
        <a:p>
          <a:r>
            <a:rPr lang="en-US" dirty="0" smtClean="0"/>
            <a:t>Shift response</a:t>
          </a:r>
          <a:endParaRPr lang="en-US" dirty="0"/>
        </a:p>
      </dgm:t>
    </dgm:pt>
    <dgm:pt modelId="{17C46EF1-1BA3-894B-97AA-D5987AD95FE4}" type="parTrans" cxnId="{14D28032-5172-C440-BBB3-22AE56BE731A}">
      <dgm:prSet/>
      <dgm:spPr/>
      <dgm:t>
        <a:bodyPr/>
        <a:lstStyle/>
        <a:p>
          <a:endParaRPr lang="en-US"/>
        </a:p>
      </dgm:t>
    </dgm:pt>
    <dgm:pt modelId="{A26740B9-3903-BA41-8F00-E99BA012C426}" type="sibTrans" cxnId="{14D28032-5172-C440-BBB3-22AE56BE731A}">
      <dgm:prSet/>
      <dgm:spPr/>
      <dgm:t>
        <a:bodyPr/>
        <a:lstStyle/>
        <a:p>
          <a:endParaRPr lang="en-US"/>
        </a:p>
      </dgm:t>
    </dgm:pt>
    <dgm:pt modelId="{34D969CD-9637-774A-B1B4-C7623A5BA084}">
      <dgm:prSet/>
      <dgm:spPr/>
      <dgm:t>
        <a:bodyPr/>
        <a:lstStyle/>
        <a:p>
          <a:r>
            <a:rPr lang="en-US" dirty="0" smtClean="0"/>
            <a:t>GBV indicators</a:t>
          </a:r>
          <a:endParaRPr lang="en-US" dirty="0"/>
        </a:p>
      </dgm:t>
    </dgm:pt>
    <dgm:pt modelId="{43DFFD2A-286B-784F-A149-DF932D5E7C0F}" type="parTrans" cxnId="{D6BE2EC9-01DB-6248-96D8-4CCA092AF59A}">
      <dgm:prSet/>
      <dgm:spPr/>
      <dgm:t>
        <a:bodyPr/>
        <a:lstStyle/>
        <a:p>
          <a:endParaRPr lang="en-US"/>
        </a:p>
      </dgm:t>
    </dgm:pt>
    <dgm:pt modelId="{3910C6B6-1167-C543-9101-7CC6B8AE5DD2}" type="sibTrans" cxnId="{D6BE2EC9-01DB-6248-96D8-4CCA092AF59A}">
      <dgm:prSet/>
      <dgm:spPr/>
      <dgm:t>
        <a:bodyPr/>
        <a:lstStyle/>
        <a:p>
          <a:endParaRPr lang="en-US"/>
        </a:p>
      </dgm:t>
    </dgm:pt>
    <dgm:pt modelId="{179D00A6-58AF-654F-9A58-1F53228A8E19}">
      <dgm:prSet/>
      <dgm:spPr/>
      <dgm:t>
        <a:bodyPr/>
        <a:lstStyle/>
        <a:p>
          <a:r>
            <a:rPr lang="en-US" dirty="0" smtClean="0"/>
            <a:t>Do no harm</a:t>
          </a:r>
          <a:endParaRPr lang="en-US" dirty="0"/>
        </a:p>
      </dgm:t>
    </dgm:pt>
    <dgm:pt modelId="{62AB8EAD-0589-D14A-B09D-AC68247BE2D0}" type="parTrans" cxnId="{112F381A-89EB-1348-AB30-F77B1A82395B}">
      <dgm:prSet/>
      <dgm:spPr/>
      <dgm:t>
        <a:bodyPr/>
        <a:lstStyle/>
        <a:p>
          <a:endParaRPr lang="en-US"/>
        </a:p>
      </dgm:t>
    </dgm:pt>
    <dgm:pt modelId="{E83244C2-9A15-774C-BA32-CF909FB72823}" type="sibTrans" cxnId="{112F381A-89EB-1348-AB30-F77B1A82395B}">
      <dgm:prSet/>
      <dgm:spPr/>
      <dgm:t>
        <a:bodyPr/>
        <a:lstStyle/>
        <a:p>
          <a:endParaRPr lang="en-US"/>
        </a:p>
      </dgm:t>
    </dgm:pt>
    <dgm:pt modelId="{991584FA-2422-0842-BC86-E2DEC6DEE7A5}">
      <dgm:prSet/>
      <dgm:spPr/>
      <dgm:t>
        <a:bodyPr/>
        <a:lstStyle/>
        <a:p>
          <a:r>
            <a:rPr lang="en-US" dirty="0" smtClean="0"/>
            <a:t>Coordinate with ASSIST</a:t>
          </a:r>
          <a:endParaRPr lang="en-US" dirty="0"/>
        </a:p>
      </dgm:t>
    </dgm:pt>
    <dgm:pt modelId="{F26CBBE3-B8E3-6A4E-97B2-466F32D2C669}" type="parTrans" cxnId="{2B3F4D1B-1953-C040-A9B6-8EA97AF2481A}">
      <dgm:prSet/>
      <dgm:spPr/>
      <dgm:t>
        <a:bodyPr/>
        <a:lstStyle/>
        <a:p>
          <a:endParaRPr lang="en-US"/>
        </a:p>
      </dgm:t>
    </dgm:pt>
    <dgm:pt modelId="{28FAE9F5-CA1B-BD4B-8FF7-7AFF3D02F416}" type="sibTrans" cxnId="{2B3F4D1B-1953-C040-A9B6-8EA97AF2481A}">
      <dgm:prSet/>
      <dgm:spPr/>
      <dgm:t>
        <a:bodyPr/>
        <a:lstStyle/>
        <a:p>
          <a:endParaRPr lang="en-US"/>
        </a:p>
      </dgm:t>
    </dgm:pt>
    <dgm:pt modelId="{728DF680-77A8-8D4E-A27B-D96FA65194C4}">
      <dgm:prSet/>
      <dgm:spPr/>
      <dgm:t>
        <a:bodyPr/>
        <a:lstStyle/>
        <a:p>
          <a:r>
            <a:rPr lang="en-US" dirty="0" smtClean="0"/>
            <a:t>In-country office</a:t>
          </a:r>
          <a:endParaRPr lang="en-US" dirty="0"/>
        </a:p>
      </dgm:t>
    </dgm:pt>
    <dgm:pt modelId="{DE8925E0-7E89-374C-8C45-967ADD549683}" type="parTrans" cxnId="{0624DF92-5E1B-464C-BDAF-DB7F5FD19E56}">
      <dgm:prSet/>
      <dgm:spPr/>
      <dgm:t>
        <a:bodyPr/>
        <a:lstStyle/>
        <a:p>
          <a:endParaRPr lang="en-US"/>
        </a:p>
      </dgm:t>
    </dgm:pt>
    <dgm:pt modelId="{29091BC3-E917-8249-BC92-6018B9586EFF}" type="sibTrans" cxnId="{0624DF92-5E1B-464C-BDAF-DB7F5FD19E56}">
      <dgm:prSet/>
      <dgm:spPr/>
      <dgm:t>
        <a:bodyPr/>
        <a:lstStyle/>
        <a:p>
          <a:endParaRPr lang="en-US"/>
        </a:p>
      </dgm:t>
    </dgm:pt>
    <dgm:pt modelId="{89F7EBF3-EAA1-124B-B597-43DEC318317D}">
      <dgm:prSet/>
      <dgm:spPr/>
      <dgm:t>
        <a:bodyPr/>
        <a:lstStyle/>
        <a:p>
          <a:r>
            <a:rPr lang="en-US" dirty="0" smtClean="0"/>
            <a:t>Primary baseline data</a:t>
          </a:r>
          <a:endParaRPr lang="en-US" dirty="0"/>
        </a:p>
      </dgm:t>
    </dgm:pt>
    <dgm:pt modelId="{0D958313-B432-4841-96AD-4DCA2171A35F}" type="parTrans" cxnId="{0BA868A6-34A3-DF4B-AD99-45298D4B658F}">
      <dgm:prSet/>
      <dgm:spPr/>
      <dgm:t>
        <a:bodyPr/>
        <a:lstStyle/>
        <a:p>
          <a:endParaRPr lang="en-US"/>
        </a:p>
      </dgm:t>
    </dgm:pt>
    <dgm:pt modelId="{2F08BEB0-33CD-CF41-8123-10748FBCBFA8}" type="sibTrans" cxnId="{0BA868A6-34A3-DF4B-AD99-45298D4B658F}">
      <dgm:prSet/>
      <dgm:spPr/>
      <dgm:t>
        <a:bodyPr/>
        <a:lstStyle/>
        <a:p>
          <a:endParaRPr lang="en-US"/>
        </a:p>
      </dgm:t>
    </dgm:pt>
    <dgm:pt modelId="{F5DD54CB-C7B2-CC43-94BE-498E55D72ED8}">
      <dgm:prSet/>
      <dgm:spPr/>
      <dgm:t>
        <a:bodyPr/>
        <a:lstStyle/>
        <a:p>
          <a:r>
            <a:rPr lang="en-US" dirty="0" smtClean="0"/>
            <a:t>Official CRS guidelines</a:t>
          </a:r>
          <a:endParaRPr lang="en-US" dirty="0"/>
        </a:p>
      </dgm:t>
    </dgm:pt>
    <dgm:pt modelId="{806C482F-7730-CE42-B1FD-8060798D5636}" type="parTrans" cxnId="{A0C41E42-3B4D-C442-BA04-F237B0442C37}">
      <dgm:prSet/>
      <dgm:spPr/>
      <dgm:t>
        <a:bodyPr/>
        <a:lstStyle/>
        <a:p>
          <a:endParaRPr lang="en-US"/>
        </a:p>
      </dgm:t>
    </dgm:pt>
    <dgm:pt modelId="{3C7ACF5A-55FD-0D43-9348-6130710370CB}" type="sibTrans" cxnId="{A0C41E42-3B4D-C442-BA04-F237B0442C37}">
      <dgm:prSet/>
      <dgm:spPr/>
      <dgm:t>
        <a:bodyPr/>
        <a:lstStyle/>
        <a:p>
          <a:endParaRPr lang="en-US"/>
        </a:p>
      </dgm:t>
    </dgm:pt>
    <dgm:pt modelId="{0DB1F949-1642-CD48-8E2A-EE60E980825F}">
      <dgm:prSet/>
      <dgm:spPr/>
      <dgm:t>
        <a:bodyPr/>
        <a:lstStyle/>
        <a:p>
          <a:r>
            <a:rPr lang="en-US" dirty="0" smtClean="0"/>
            <a:t>Partnering with ASSIST</a:t>
          </a:r>
          <a:endParaRPr lang="en-US" dirty="0"/>
        </a:p>
      </dgm:t>
    </dgm:pt>
    <dgm:pt modelId="{8234D0DC-8E5F-F546-9E0F-136B59FC975A}" type="parTrans" cxnId="{46EA19DD-3442-1F43-8536-1D8A644D4747}">
      <dgm:prSet/>
      <dgm:spPr/>
      <dgm:t>
        <a:bodyPr/>
        <a:lstStyle/>
        <a:p>
          <a:endParaRPr lang="en-US"/>
        </a:p>
      </dgm:t>
    </dgm:pt>
    <dgm:pt modelId="{EDE5FA90-DB13-9648-B161-BB946446CF9D}" type="sibTrans" cxnId="{46EA19DD-3442-1F43-8536-1D8A644D4747}">
      <dgm:prSet/>
      <dgm:spPr/>
      <dgm:t>
        <a:bodyPr/>
        <a:lstStyle/>
        <a:p>
          <a:endParaRPr lang="en-US"/>
        </a:p>
      </dgm:t>
    </dgm:pt>
    <dgm:pt modelId="{C7A3E565-49D0-1F47-9CD4-2FAA84E31331}" type="pres">
      <dgm:prSet presAssocID="{0EB5DEAE-F791-3A47-AF58-AE6EE939D47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6492AAA-3249-7D40-ADBA-8E15E3A692B3}" type="pres">
      <dgm:prSet presAssocID="{1D2633ED-1A33-A346-BA5F-F56D7A4DD7F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716C83-351A-8448-88C8-2E9E04BEF60B}" type="pres">
      <dgm:prSet presAssocID="{F763D1CF-B18A-AF41-AAB0-362FB1B42984}" presName="sibTrans" presStyleCnt="0"/>
      <dgm:spPr/>
    </dgm:pt>
    <dgm:pt modelId="{EB434442-15D9-414F-ACD2-2040EEFA62EE}" type="pres">
      <dgm:prSet presAssocID="{4135AED5-A49F-A546-AAB3-D4D6D9E31C2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210A9D-2199-064D-A0EB-8CE948E7AB8C}" type="pres">
      <dgm:prSet presAssocID="{EC20B7A9-1760-5E44-8AB6-5610F845B570}" presName="sibTrans" presStyleCnt="0"/>
      <dgm:spPr/>
    </dgm:pt>
    <dgm:pt modelId="{12AA4AC8-05D7-CE42-9B12-146DF32918A6}" type="pres">
      <dgm:prSet presAssocID="{1406BF5C-F3F4-D843-A91A-2C2CB5EB45F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C9569F-53AF-CB4A-9A79-9E78A4923A45}" type="pres">
      <dgm:prSet presAssocID="{973F39D1-9658-AE4C-8627-7691322E7EE3}" presName="sibTrans" presStyleCnt="0"/>
      <dgm:spPr/>
    </dgm:pt>
    <dgm:pt modelId="{53934985-AB1B-E94D-A896-50F68E7DC4A3}" type="pres">
      <dgm:prSet presAssocID="{6CBA0D23-F804-5C42-9750-40D0999600D0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D1323B-1DD4-0145-8CF3-618263E1941C}" type="pres">
      <dgm:prSet presAssocID="{3E0C310F-111D-1A4B-8D59-855B4055B677}" presName="sibTrans" presStyleCnt="0"/>
      <dgm:spPr/>
    </dgm:pt>
    <dgm:pt modelId="{1FA2F19A-A13C-2943-9E77-C3279C99C77B}" type="pres">
      <dgm:prSet presAssocID="{5A29E9EF-AE29-764C-A862-562E1B8DA12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E777D4-CFE1-264A-858D-733515435DF1}" type="presOf" srcId="{89F7EBF3-EAA1-124B-B597-43DEC318317D}" destId="{53934985-AB1B-E94D-A896-50F68E7DC4A3}" srcOrd="0" destOrd="1" presId="urn:microsoft.com/office/officeart/2005/8/layout/default"/>
    <dgm:cxn modelId="{4C670EE0-FFF0-A94B-840B-A4D54D1B6AFE}" srcId="{1D2633ED-1A33-A346-BA5F-F56D7A4DD7F1}" destId="{0298B7AE-4C1E-2243-9E1E-66EA4A555BD5}" srcOrd="0" destOrd="0" parTransId="{FEAE7359-5406-1E46-9BF5-139FC34BB12E}" sibTransId="{BDFF0958-42C6-934A-9370-CCEA27D5B6DE}"/>
    <dgm:cxn modelId="{9D92FB0E-AC21-3346-B621-CD50CF1C03CA}" type="presOf" srcId="{728DF680-77A8-8D4E-A27B-D96FA65194C4}" destId="{12AA4AC8-05D7-CE42-9B12-146DF32918A6}" srcOrd="0" destOrd="2" presId="urn:microsoft.com/office/officeart/2005/8/layout/default"/>
    <dgm:cxn modelId="{2307D751-D332-2440-8643-3AF1A32CDF68}" srcId="{0EB5DEAE-F791-3A47-AF58-AE6EE939D476}" destId="{1D2633ED-1A33-A346-BA5F-F56D7A4DD7F1}" srcOrd="0" destOrd="0" parTransId="{C9A80669-225A-074A-BAC1-8DA3BD5F69DC}" sibTransId="{F763D1CF-B18A-AF41-AAB0-362FB1B42984}"/>
    <dgm:cxn modelId="{14D28032-5172-C440-BBB3-22AE56BE731A}" srcId="{4135AED5-A49F-A546-AAB3-D4D6D9E31C2A}" destId="{8AC48B47-2371-9044-A5B6-D7266595BC41}" srcOrd="0" destOrd="0" parTransId="{17C46EF1-1BA3-894B-97AA-D5987AD95FE4}" sibTransId="{A26740B9-3903-BA41-8F00-E99BA012C426}"/>
    <dgm:cxn modelId="{DC9C43C4-7CE3-8E45-ABDC-A72E21F6BADF}" srcId="{1D2633ED-1A33-A346-BA5F-F56D7A4DD7F1}" destId="{C8A4FACF-E45F-C44D-B219-4893C965B2A3}" srcOrd="1" destOrd="0" parTransId="{3509283B-AE8F-754F-BA28-BD55314E3568}" sibTransId="{023A5CBA-7981-B440-86B8-C0083199E9A8}"/>
    <dgm:cxn modelId="{A0475D46-B6EE-E648-BDDC-6CF73253315D}" type="presOf" srcId="{991584FA-2422-0842-BC86-E2DEC6DEE7A5}" destId="{12AA4AC8-05D7-CE42-9B12-146DF32918A6}" srcOrd="0" destOrd="1" presId="urn:microsoft.com/office/officeart/2005/8/layout/default"/>
    <dgm:cxn modelId="{353653D2-F533-D24A-9C2F-A03657F91CA5}" type="presOf" srcId="{0DB1F949-1642-CD48-8E2A-EE60E980825F}" destId="{1FA2F19A-A13C-2943-9E77-C3279C99C77B}" srcOrd="0" destOrd="2" presId="urn:microsoft.com/office/officeart/2005/8/layout/default"/>
    <dgm:cxn modelId="{580B1266-21BF-1946-8700-5DC1C3152585}" type="presOf" srcId="{1D2633ED-1A33-A346-BA5F-F56D7A4DD7F1}" destId="{96492AAA-3249-7D40-ADBA-8E15E3A692B3}" srcOrd="0" destOrd="0" presId="urn:microsoft.com/office/officeart/2005/8/layout/default"/>
    <dgm:cxn modelId="{BF2AB9E9-7DD0-C042-BB34-75E1EC8E6E72}" type="presOf" srcId="{F5DD54CB-C7B2-CC43-94BE-498E55D72ED8}" destId="{1FA2F19A-A13C-2943-9E77-C3279C99C77B}" srcOrd="0" destOrd="1" presId="urn:microsoft.com/office/officeart/2005/8/layout/default"/>
    <dgm:cxn modelId="{112F381A-89EB-1348-AB30-F77B1A82395B}" srcId="{4135AED5-A49F-A546-AAB3-D4D6D9E31C2A}" destId="{179D00A6-58AF-654F-9A58-1F53228A8E19}" srcOrd="2" destOrd="0" parTransId="{62AB8EAD-0589-D14A-B09D-AC68247BE2D0}" sibTransId="{E83244C2-9A15-774C-BA32-CF909FB72823}"/>
    <dgm:cxn modelId="{7673C1BF-7BE8-914A-84B7-F68A2612A026}" type="presOf" srcId="{34D969CD-9637-774A-B1B4-C7623A5BA084}" destId="{EB434442-15D9-414F-ACD2-2040EEFA62EE}" srcOrd="0" destOrd="2" presId="urn:microsoft.com/office/officeart/2005/8/layout/default"/>
    <dgm:cxn modelId="{0624DF92-5E1B-464C-BDAF-DB7F5FD19E56}" srcId="{1406BF5C-F3F4-D843-A91A-2C2CB5EB45FF}" destId="{728DF680-77A8-8D4E-A27B-D96FA65194C4}" srcOrd="1" destOrd="0" parTransId="{DE8925E0-7E89-374C-8C45-967ADD549683}" sibTransId="{29091BC3-E917-8249-BC92-6018B9586EFF}"/>
    <dgm:cxn modelId="{59797AE2-4D1B-4C4F-92A7-517A578A6D0E}" type="presOf" srcId="{5A29E9EF-AE29-764C-A862-562E1B8DA12C}" destId="{1FA2F19A-A13C-2943-9E77-C3279C99C77B}" srcOrd="0" destOrd="0" presId="urn:microsoft.com/office/officeart/2005/8/layout/default"/>
    <dgm:cxn modelId="{9FD248F5-1EB7-7845-AF6D-D519E023C363}" type="presOf" srcId="{0298B7AE-4C1E-2243-9E1E-66EA4A555BD5}" destId="{96492AAA-3249-7D40-ADBA-8E15E3A692B3}" srcOrd="0" destOrd="1" presId="urn:microsoft.com/office/officeart/2005/8/layout/default"/>
    <dgm:cxn modelId="{D6BE2EC9-01DB-6248-96D8-4CCA092AF59A}" srcId="{4135AED5-A49F-A546-AAB3-D4D6D9E31C2A}" destId="{34D969CD-9637-774A-B1B4-C7623A5BA084}" srcOrd="1" destOrd="0" parTransId="{43DFFD2A-286B-784F-A149-DF932D5E7C0F}" sibTransId="{3910C6B6-1167-C543-9101-7CC6B8AE5DD2}"/>
    <dgm:cxn modelId="{7AD02FD6-175D-FC42-A072-E9D032AA8181}" type="presOf" srcId="{1406BF5C-F3F4-D843-A91A-2C2CB5EB45FF}" destId="{12AA4AC8-05D7-CE42-9B12-146DF32918A6}" srcOrd="0" destOrd="0" presId="urn:microsoft.com/office/officeart/2005/8/layout/default"/>
    <dgm:cxn modelId="{BCCF86BE-4C14-D549-BE21-77317CB2DEBA}" type="presOf" srcId="{6CBA0D23-F804-5C42-9750-40D0999600D0}" destId="{53934985-AB1B-E94D-A896-50F68E7DC4A3}" srcOrd="0" destOrd="0" presId="urn:microsoft.com/office/officeart/2005/8/layout/default"/>
    <dgm:cxn modelId="{D7DD7468-F4B6-7247-89AD-BE7C4E2F5B0E}" type="presOf" srcId="{8AC48B47-2371-9044-A5B6-D7266595BC41}" destId="{EB434442-15D9-414F-ACD2-2040EEFA62EE}" srcOrd="0" destOrd="1" presId="urn:microsoft.com/office/officeart/2005/8/layout/default"/>
    <dgm:cxn modelId="{0BA868A6-34A3-DF4B-AD99-45298D4B658F}" srcId="{6CBA0D23-F804-5C42-9750-40D0999600D0}" destId="{89F7EBF3-EAA1-124B-B597-43DEC318317D}" srcOrd="0" destOrd="0" parTransId="{0D958313-B432-4841-96AD-4DCA2171A35F}" sibTransId="{2F08BEB0-33CD-CF41-8123-10748FBCBFA8}"/>
    <dgm:cxn modelId="{A0C41E42-3B4D-C442-BA04-F237B0442C37}" srcId="{5A29E9EF-AE29-764C-A862-562E1B8DA12C}" destId="{F5DD54CB-C7B2-CC43-94BE-498E55D72ED8}" srcOrd="0" destOrd="0" parTransId="{806C482F-7730-CE42-B1FD-8060798D5636}" sibTransId="{3C7ACF5A-55FD-0D43-9348-6130710370CB}"/>
    <dgm:cxn modelId="{E7B44F42-7DD0-074A-8DC1-1D6C549712F1}" srcId="{0EB5DEAE-F791-3A47-AF58-AE6EE939D476}" destId="{6CBA0D23-F804-5C42-9750-40D0999600D0}" srcOrd="3" destOrd="0" parTransId="{2EF536CC-B7E5-5D43-8719-DE8C62B4887A}" sibTransId="{3E0C310F-111D-1A4B-8D59-855B4055B677}"/>
    <dgm:cxn modelId="{46EA19DD-3442-1F43-8536-1D8A644D4747}" srcId="{5A29E9EF-AE29-764C-A862-562E1B8DA12C}" destId="{0DB1F949-1642-CD48-8E2A-EE60E980825F}" srcOrd="1" destOrd="0" parTransId="{8234D0DC-8E5F-F546-9E0F-136B59FC975A}" sibTransId="{EDE5FA90-DB13-9648-B161-BB946446CF9D}"/>
    <dgm:cxn modelId="{A238AE77-903C-9641-B8C2-6F950AC8D082}" type="presOf" srcId="{C8A4FACF-E45F-C44D-B219-4893C965B2A3}" destId="{96492AAA-3249-7D40-ADBA-8E15E3A692B3}" srcOrd="0" destOrd="2" presId="urn:microsoft.com/office/officeart/2005/8/layout/default"/>
    <dgm:cxn modelId="{DAFCB667-6F40-2C40-9671-FA6C1ECC575C}" type="presOf" srcId="{4135AED5-A49F-A546-AAB3-D4D6D9E31C2A}" destId="{EB434442-15D9-414F-ACD2-2040EEFA62EE}" srcOrd="0" destOrd="0" presId="urn:microsoft.com/office/officeart/2005/8/layout/default"/>
    <dgm:cxn modelId="{68378536-3491-E241-883D-85437165AD46}" srcId="{0EB5DEAE-F791-3A47-AF58-AE6EE939D476}" destId="{4135AED5-A49F-A546-AAB3-D4D6D9E31C2A}" srcOrd="1" destOrd="0" parTransId="{6310826E-82F6-114E-856C-B56FA53E59D5}" sibTransId="{EC20B7A9-1760-5E44-8AB6-5610F845B570}"/>
    <dgm:cxn modelId="{D8EE11F6-7710-3946-92B8-062D215710FB}" type="presOf" srcId="{0EB5DEAE-F791-3A47-AF58-AE6EE939D476}" destId="{C7A3E565-49D0-1F47-9CD4-2FAA84E31331}" srcOrd="0" destOrd="0" presId="urn:microsoft.com/office/officeart/2005/8/layout/default"/>
    <dgm:cxn modelId="{2B3F4D1B-1953-C040-A9B6-8EA97AF2481A}" srcId="{1406BF5C-F3F4-D843-A91A-2C2CB5EB45FF}" destId="{991584FA-2422-0842-BC86-E2DEC6DEE7A5}" srcOrd="0" destOrd="0" parTransId="{F26CBBE3-B8E3-6A4E-97B2-466F32D2C669}" sibTransId="{28FAE9F5-CA1B-BD4B-8FF7-7AFF3D02F416}"/>
    <dgm:cxn modelId="{9979C9EC-6155-6547-9AC8-8CE98FD604E5}" srcId="{0EB5DEAE-F791-3A47-AF58-AE6EE939D476}" destId="{1406BF5C-F3F4-D843-A91A-2C2CB5EB45FF}" srcOrd="2" destOrd="0" parTransId="{B32993DF-A570-9A4E-B0F4-69A7445CE054}" sibTransId="{973F39D1-9658-AE4C-8627-7691322E7EE3}"/>
    <dgm:cxn modelId="{1FF2CEFA-D3E5-F247-8245-CDC491920C29}" srcId="{0EB5DEAE-F791-3A47-AF58-AE6EE939D476}" destId="{5A29E9EF-AE29-764C-A862-562E1B8DA12C}" srcOrd="4" destOrd="0" parTransId="{7FE2FC74-FF11-FC45-BD09-918DA53FC49C}" sibTransId="{A8BBA0FB-C487-6243-BC48-846D0EEC5C6A}"/>
    <dgm:cxn modelId="{C92966E4-9053-7740-AAF5-4B03118C6A98}" type="presOf" srcId="{179D00A6-58AF-654F-9A58-1F53228A8E19}" destId="{EB434442-15D9-414F-ACD2-2040EEFA62EE}" srcOrd="0" destOrd="3" presId="urn:microsoft.com/office/officeart/2005/8/layout/default"/>
    <dgm:cxn modelId="{30E83A8C-C58C-D540-93CA-EA45D02773E8}" type="presParOf" srcId="{C7A3E565-49D0-1F47-9CD4-2FAA84E31331}" destId="{96492AAA-3249-7D40-ADBA-8E15E3A692B3}" srcOrd="0" destOrd="0" presId="urn:microsoft.com/office/officeart/2005/8/layout/default"/>
    <dgm:cxn modelId="{D7A6F3BE-604C-D14C-AF19-E19B2F049641}" type="presParOf" srcId="{C7A3E565-49D0-1F47-9CD4-2FAA84E31331}" destId="{10716C83-351A-8448-88C8-2E9E04BEF60B}" srcOrd="1" destOrd="0" presId="urn:microsoft.com/office/officeart/2005/8/layout/default"/>
    <dgm:cxn modelId="{6CB0D8D2-80D5-FF4E-AFC2-F4459F83FEEF}" type="presParOf" srcId="{C7A3E565-49D0-1F47-9CD4-2FAA84E31331}" destId="{EB434442-15D9-414F-ACD2-2040EEFA62EE}" srcOrd="2" destOrd="0" presId="urn:microsoft.com/office/officeart/2005/8/layout/default"/>
    <dgm:cxn modelId="{4972E775-ABF2-B84C-BC83-E965825B6E72}" type="presParOf" srcId="{C7A3E565-49D0-1F47-9CD4-2FAA84E31331}" destId="{41210A9D-2199-064D-A0EB-8CE948E7AB8C}" srcOrd="3" destOrd="0" presId="urn:microsoft.com/office/officeart/2005/8/layout/default"/>
    <dgm:cxn modelId="{AB9FE5F1-B860-504D-AF3E-5C6F8191CC3B}" type="presParOf" srcId="{C7A3E565-49D0-1F47-9CD4-2FAA84E31331}" destId="{12AA4AC8-05D7-CE42-9B12-146DF32918A6}" srcOrd="4" destOrd="0" presId="urn:microsoft.com/office/officeart/2005/8/layout/default"/>
    <dgm:cxn modelId="{20A1FC5D-5594-5F49-A8B1-4BBC51C06ADB}" type="presParOf" srcId="{C7A3E565-49D0-1F47-9CD4-2FAA84E31331}" destId="{F0C9569F-53AF-CB4A-9A79-9E78A4923A45}" srcOrd="5" destOrd="0" presId="urn:microsoft.com/office/officeart/2005/8/layout/default"/>
    <dgm:cxn modelId="{4D8910E1-F9A7-AF4F-82CC-4300D6A62748}" type="presParOf" srcId="{C7A3E565-49D0-1F47-9CD4-2FAA84E31331}" destId="{53934985-AB1B-E94D-A896-50F68E7DC4A3}" srcOrd="6" destOrd="0" presId="urn:microsoft.com/office/officeart/2005/8/layout/default"/>
    <dgm:cxn modelId="{605ECD29-ED78-7044-A12E-0391674ED407}" type="presParOf" srcId="{C7A3E565-49D0-1F47-9CD4-2FAA84E31331}" destId="{03D1323B-1DD4-0145-8CF3-618263E1941C}" srcOrd="7" destOrd="0" presId="urn:microsoft.com/office/officeart/2005/8/layout/default"/>
    <dgm:cxn modelId="{3EBE2057-DDCB-0149-BD80-AC147733B7A0}" type="presParOf" srcId="{C7A3E565-49D0-1F47-9CD4-2FAA84E31331}" destId="{1FA2F19A-A13C-2943-9E77-C3279C99C77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B18F17-F03B-394D-92DB-A0D6AB226E52}">
      <dsp:nvSpPr>
        <dsp:cNvPr id="0" name=""/>
        <dsp:cNvSpPr/>
      </dsp:nvSpPr>
      <dsp:spPr>
        <a:xfrm>
          <a:off x="1345326" y="2996"/>
          <a:ext cx="3342573" cy="20055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Risk might result in misconstrued, misused, or inaccurate data.</a:t>
          </a:r>
          <a:endParaRPr lang="en-US" sz="2800" kern="1200" dirty="0"/>
        </a:p>
      </dsp:txBody>
      <dsp:txXfrm>
        <a:off x="1345326" y="2996"/>
        <a:ext cx="3342573" cy="2005543"/>
      </dsp:txXfrm>
    </dsp:sp>
    <dsp:sp modelId="{4D7D86C1-963C-0544-A3C7-DA0ED71584A2}">
      <dsp:nvSpPr>
        <dsp:cNvPr id="0" name=""/>
        <dsp:cNvSpPr/>
      </dsp:nvSpPr>
      <dsp:spPr>
        <a:xfrm>
          <a:off x="5022157" y="2996"/>
          <a:ext cx="3342573" cy="20055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smtClean="0"/>
            <a:t>Technology improves data collection but creates security risks.</a:t>
          </a:r>
          <a:endParaRPr lang="en-US" sz="2800" kern="1200"/>
        </a:p>
      </dsp:txBody>
      <dsp:txXfrm>
        <a:off x="5022157" y="2996"/>
        <a:ext cx="3342573" cy="2005543"/>
      </dsp:txXfrm>
    </dsp:sp>
    <dsp:sp modelId="{E2FE6948-E27C-904C-9B68-8FA47B3EAA81}">
      <dsp:nvSpPr>
        <dsp:cNvPr id="0" name=""/>
        <dsp:cNvSpPr/>
      </dsp:nvSpPr>
      <dsp:spPr>
        <a:xfrm>
          <a:off x="1345326" y="2342797"/>
          <a:ext cx="3342573" cy="20055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smtClean="0"/>
            <a:t>There is high risk for program participants and evaluators.</a:t>
          </a:r>
          <a:endParaRPr lang="en-US" sz="2800" kern="1200"/>
        </a:p>
      </dsp:txBody>
      <dsp:txXfrm>
        <a:off x="1345326" y="2342797"/>
        <a:ext cx="3342573" cy="2005543"/>
      </dsp:txXfrm>
    </dsp:sp>
    <dsp:sp modelId="{6B9C0E5E-A9F2-C543-9268-1B238A7DDC26}">
      <dsp:nvSpPr>
        <dsp:cNvPr id="0" name=""/>
        <dsp:cNvSpPr/>
      </dsp:nvSpPr>
      <dsp:spPr>
        <a:xfrm>
          <a:off x="5022157" y="2342797"/>
          <a:ext cx="3342573" cy="20055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Exiting post-evaluation might increase risk for the community.</a:t>
          </a:r>
          <a:endParaRPr lang="en-US" sz="2800" kern="1200" dirty="0"/>
        </a:p>
      </dsp:txBody>
      <dsp:txXfrm>
        <a:off x="5022157" y="2342797"/>
        <a:ext cx="3342573" cy="20055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D0816E-C36F-A142-BFDA-6933C3FAC143}">
      <dsp:nvSpPr>
        <dsp:cNvPr id="0" name=""/>
        <dsp:cNvSpPr/>
      </dsp:nvSpPr>
      <dsp:spPr>
        <a:xfrm>
          <a:off x="1685519" y="1320"/>
          <a:ext cx="3345151" cy="200709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smtClean="0"/>
            <a:t>Evaluations might impact ongoing conflict. </a:t>
          </a:r>
          <a:endParaRPr lang="en-US" sz="3500" kern="1200"/>
        </a:p>
      </dsp:txBody>
      <dsp:txXfrm>
        <a:off x="1685519" y="1320"/>
        <a:ext cx="3345151" cy="2007090"/>
      </dsp:txXfrm>
    </dsp:sp>
    <dsp:sp modelId="{9AB986F5-9749-3748-A544-96A5923A0FF4}">
      <dsp:nvSpPr>
        <dsp:cNvPr id="0" name=""/>
        <dsp:cNvSpPr/>
      </dsp:nvSpPr>
      <dsp:spPr>
        <a:xfrm>
          <a:off x="5365186" y="1320"/>
          <a:ext cx="3345151" cy="200709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smtClean="0"/>
            <a:t>Sensitivity training is important.</a:t>
          </a:r>
          <a:endParaRPr lang="en-US" sz="3500" kern="1200"/>
        </a:p>
      </dsp:txBody>
      <dsp:txXfrm>
        <a:off x="5365186" y="1320"/>
        <a:ext cx="3345151" cy="2007090"/>
      </dsp:txXfrm>
    </dsp:sp>
    <dsp:sp modelId="{AFA1D8AC-D9A1-0640-BA45-5EE8A5669F0E}">
      <dsp:nvSpPr>
        <dsp:cNvPr id="0" name=""/>
        <dsp:cNvSpPr/>
      </dsp:nvSpPr>
      <dsp:spPr>
        <a:xfrm>
          <a:off x="3525352" y="2342926"/>
          <a:ext cx="3345151" cy="200709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smtClean="0"/>
            <a:t>Gender should be addressed in evaluations. </a:t>
          </a:r>
          <a:endParaRPr lang="en-US" sz="3500" kern="1200"/>
        </a:p>
      </dsp:txBody>
      <dsp:txXfrm>
        <a:off x="3525352" y="2342926"/>
        <a:ext cx="3345151" cy="20070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B0278B-0A0C-2643-A298-BC393B0D3210}">
      <dsp:nvSpPr>
        <dsp:cNvPr id="0" name=""/>
        <dsp:cNvSpPr/>
      </dsp:nvSpPr>
      <dsp:spPr>
        <a:xfrm>
          <a:off x="1283" y="673807"/>
          <a:ext cx="5006206" cy="30037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smtClean="0"/>
            <a:t>Evaluation plans should be flexible. </a:t>
          </a:r>
          <a:endParaRPr lang="en-US" sz="4600" kern="1200"/>
        </a:p>
      </dsp:txBody>
      <dsp:txXfrm>
        <a:off x="1283" y="673807"/>
        <a:ext cx="5006206" cy="3003723"/>
      </dsp:txXfrm>
    </dsp:sp>
    <dsp:sp modelId="{A7BADB19-D140-E04E-877D-CE50F7C1C994}">
      <dsp:nvSpPr>
        <dsp:cNvPr id="0" name=""/>
        <dsp:cNvSpPr/>
      </dsp:nvSpPr>
      <dsp:spPr>
        <a:xfrm>
          <a:off x="5508110" y="673807"/>
          <a:ext cx="5006206" cy="30037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smtClean="0"/>
            <a:t>Evaluation schedules should adapt to the timing of local events. </a:t>
          </a:r>
          <a:endParaRPr lang="en-US" sz="4600" kern="1200"/>
        </a:p>
      </dsp:txBody>
      <dsp:txXfrm>
        <a:off x="5508110" y="673807"/>
        <a:ext cx="5006206" cy="30037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172919-A3C7-BA4B-BB63-36FEBD92CB7A}">
      <dsp:nvSpPr>
        <dsp:cNvPr id="0" name=""/>
        <dsp:cNvSpPr/>
      </dsp:nvSpPr>
      <dsp:spPr>
        <a:xfrm>
          <a:off x="1748064" y="2975"/>
          <a:ext cx="3342605" cy="200556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smtClean="0"/>
            <a:t>There is a high risk of biased data.</a:t>
          </a:r>
          <a:endParaRPr lang="en-US" sz="2800" kern="1200"/>
        </a:p>
      </dsp:txBody>
      <dsp:txXfrm>
        <a:off x="1748064" y="2975"/>
        <a:ext cx="3342605" cy="2005563"/>
      </dsp:txXfrm>
    </dsp:sp>
    <dsp:sp modelId="{6790A238-D176-7144-9C71-95B05C15587A}">
      <dsp:nvSpPr>
        <dsp:cNvPr id="0" name=""/>
        <dsp:cNvSpPr/>
      </dsp:nvSpPr>
      <dsp:spPr>
        <a:xfrm>
          <a:off x="5424930" y="2975"/>
          <a:ext cx="3342605" cy="200556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smtClean="0"/>
            <a:t>Access to data and data collection will be limited.</a:t>
          </a:r>
          <a:endParaRPr lang="en-US" sz="2800" kern="1200"/>
        </a:p>
      </dsp:txBody>
      <dsp:txXfrm>
        <a:off x="5424930" y="2975"/>
        <a:ext cx="3342605" cy="2005563"/>
      </dsp:txXfrm>
    </dsp:sp>
    <dsp:sp modelId="{B22018E4-0F9C-034F-88C9-29020A27D8B5}">
      <dsp:nvSpPr>
        <dsp:cNvPr id="0" name=""/>
        <dsp:cNvSpPr/>
      </dsp:nvSpPr>
      <dsp:spPr>
        <a:xfrm>
          <a:off x="1748064" y="2342799"/>
          <a:ext cx="3342605" cy="200556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smtClean="0"/>
            <a:t>There should be a balance between perception and objective-based data.</a:t>
          </a:r>
          <a:endParaRPr lang="en-US" sz="2800" kern="1200"/>
        </a:p>
      </dsp:txBody>
      <dsp:txXfrm>
        <a:off x="1748064" y="2342799"/>
        <a:ext cx="3342605" cy="2005563"/>
      </dsp:txXfrm>
    </dsp:sp>
    <dsp:sp modelId="{5E723518-807D-8242-9F38-0811E25392F9}">
      <dsp:nvSpPr>
        <dsp:cNvPr id="0" name=""/>
        <dsp:cNvSpPr/>
      </dsp:nvSpPr>
      <dsp:spPr>
        <a:xfrm>
          <a:off x="5424930" y="2342799"/>
          <a:ext cx="3342605" cy="200556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smtClean="0"/>
            <a:t>Causality will be difficult to determine.</a:t>
          </a:r>
          <a:endParaRPr lang="en-US" sz="2800" kern="1200"/>
        </a:p>
      </dsp:txBody>
      <dsp:txXfrm>
        <a:off x="5424930" y="2342799"/>
        <a:ext cx="3342605" cy="20055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EF98CF-34A4-5242-87B3-C2E096016DE3}">
      <dsp:nvSpPr>
        <dsp:cNvPr id="0" name=""/>
        <dsp:cNvSpPr/>
      </dsp:nvSpPr>
      <dsp:spPr>
        <a:xfrm>
          <a:off x="1944065" y="3309"/>
          <a:ext cx="3717393" cy="223043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Difficult communication necessitates broad sets of feedback mechanisms.</a:t>
          </a:r>
          <a:endParaRPr lang="en-US" sz="2800" kern="1200" dirty="0"/>
        </a:p>
      </dsp:txBody>
      <dsp:txXfrm>
        <a:off x="1944065" y="3309"/>
        <a:ext cx="3717393" cy="2230436"/>
      </dsp:txXfrm>
    </dsp:sp>
    <dsp:sp modelId="{DCEBBE95-6468-764D-BD31-EF09FD064B53}">
      <dsp:nvSpPr>
        <dsp:cNvPr id="0" name=""/>
        <dsp:cNvSpPr/>
      </dsp:nvSpPr>
      <dsp:spPr>
        <a:xfrm>
          <a:off x="6033198" y="3309"/>
          <a:ext cx="3717393" cy="223043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smtClean="0"/>
            <a:t>Community stakeholders should be engaged from the beginning.</a:t>
          </a:r>
          <a:endParaRPr lang="en-US" sz="2800" kern="1200"/>
        </a:p>
      </dsp:txBody>
      <dsp:txXfrm>
        <a:off x="6033198" y="3309"/>
        <a:ext cx="3717393" cy="2230436"/>
      </dsp:txXfrm>
    </dsp:sp>
    <dsp:sp modelId="{EC6345F5-2520-0D49-9777-078DC8D5115C}">
      <dsp:nvSpPr>
        <dsp:cNvPr id="0" name=""/>
        <dsp:cNvSpPr/>
      </dsp:nvSpPr>
      <dsp:spPr>
        <a:xfrm>
          <a:off x="3988631" y="2605484"/>
          <a:ext cx="3717393" cy="223043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smtClean="0"/>
            <a:t>Contractors should not make up the majority of evaluation staff.</a:t>
          </a:r>
          <a:endParaRPr lang="en-US" sz="2800" kern="1200"/>
        </a:p>
      </dsp:txBody>
      <dsp:txXfrm>
        <a:off x="3988631" y="2605484"/>
        <a:ext cx="3717393" cy="223043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340487-ED50-F645-8C26-D4BD463551CD}">
      <dsp:nvSpPr>
        <dsp:cNvPr id="0" name=""/>
        <dsp:cNvSpPr/>
      </dsp:nvSpPr>
      <dsp:spPr>
        <a:xfrm rot="5400000">
          <a:off x="5410072" y="-1189323"/>
          <a:ext cx="3481070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marL="285750" lvl="1" indent="-285750" algn="l" defTabSz="1866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200" kern="1200" dirty="0" smtClean="0"/>
            <a:t>Primary data: Attitudes and knowledge assessment</a:t>
          </a:r>
          <a:endParaRPr lang="en-US" sz="4200" kern="1200" dirty="0"/>
        </a:p>
        <a:p>
          <a:pPr marL="285750" lvl="1" indent="-285750" algn="l" defTabSz="1866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200" kern="1200" dirty="0" smtClean="0"/>
            <a:t>Secondary data: Government MUAC data</a:t>
          </a:r>
          <a:endParaRPr lang="en-US" sz="4200" kern="1200" dirty="0"/>
        </a:p>
      </dsp:txBody>
      <dsp:txXfrm rot="-5400000">
        <a:off x="3785615" y="605066"/>
        <a:ext cx="6560052" cy="3141206"/>
      </dsp:txXfrm>
    </dsp:sp>
    <dsp:sp modelId="{14307D0E-2329-5649-A1BA-42C9D1BF8D55}">
      <dsp:nvSpPr>
        <dsp:cNvPr id="0" name=""/>
        <dsp:cNvSpPr/>
      </dsp:nvSpPr>
      <dsp:spPr>
        <a:xfrm>
          <a:off x="0" y="0"/>
          <a:ext cx="3785616" cy="435133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Pre-Post Study</a:t>
          </a:r>
          <a:endParaRPr lang="en-US" sz="6500" kern="1200" dirty="0"/>
        </a:p>
      </dsp:txBody>
      <dsp:txXfrm>
        <a:off x="184799" y="184799"/>
        <a:ext cx="3416018" cy="39817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492AAA-3249-7D40-ADBA-8E15E3A692B3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Safety</a:t>
          </a:r>
          <a:endParaRPr lang="en-US" sz="30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 smtClean="0"/>
            <a:t>Monitor situation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 smtClean="0"/>
            <a:t>6 month exit strategy</a:t>
          </a:r>
          <a:endParaRPr lang="en-US" sz="2300" kern="1200" dirty="0"/>
        </a:p>
      </dsp:txBody>
      <dsp:txXfrm>
        <a:off x="0" y="39687"/>
        <a:ext cx="3286125" cy="1971675"/>
      </dsp:txXfrm>
    </dsp:sp>
    <dsp:sp modelId="{EB434442-15D9-414F-ACD2-2040EEFA62EE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Ethics</a:t>
          </a:r>
          <a:endParaRPr lang="en-US" sz="30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 smtClean="0"/>
            <a:t>Shift response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 smtClean="0"/>
            <a:t>GBV indicators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 smtClean="0"/>
            <a:t>Do no harm</a:t>
          </a:r>
          <a:endParaRPr lang="en-US" sz="2300" kern="1200" dirty="0"/>
        </a:p>
      </dsp:txBody>
      <dsp:txXfrm>
        <a:off x="3614737" y="39687"/>
        <a:ext cx="3286125" cy="1971675"/>
      </dsp:txXfrm>
    </dsp:sp>
    <dsp:sp modelId="{12AA4AC8-05D7-CE42-9B12-146DF32918A6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Flexibility</a:t>
          </a:r>
          <a:endParaRPr lang="en-US" sz="30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 smtClean="0"/>
            <a:t>Coordinate with ASSIST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 smtClean="0"/>
            <a:t>In-country office</a:t>
          </a:r>
          <a:endParaRPr lang="en-US" sz="2300" kern="1200" dirty="0"/>
        </a:p>
      </dsp:txBody>
      <dsp:txXfrm>
        <a:off x="7229475" y="39687"/>
        <a:ext cx="3286125" cy="1971675"/>
      </dsp:txXfrm>
    </dsp:sp>
    <dsp:sp modelId="{53934985-AB1B-E94D-A896-50F68E7DC4A3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Data</a:t>
          </a:r>
          <a:endParaRPr lang="en-US" sz="30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 smtClean="0"/>
            <a:t>Primary baseline data</a:t>
          </a:r>
          <a:endParaRPr lang="en-US" sz="2300" kern="1200" dirty="0"/>
        </a:p>
      </dsp:txBody>
      <dsp:txXfrm>
        <a:off x="1807368" y="2339975"/>
        <a:ext cx="3286125" cy="1971675"/>
      </dsp:txXfrm>
    </dsp:sp>
    <dsp:sp modelId="{1FA2F19A-A13C-2943-9E77-C3279C99C77B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Community Interaction</a:t>
          </a:r>
          <a:endParaRPr lang="en-US" sz="30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 smtClean="0"/>
            <a:t>Official CRS guidelines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 smtClean="0"/>
            <a:t>Partnering with ASSIST</a:t>
          </a:r>
          <a:endParaRPr lang="en-US" sz="2300" kern="1200" dirty="0"/>
        </a:p>
      </dsp:txBody>
      <dsp:txXfrm>
        <a:off x="5422106" y="2339975"/>
        <a:ext cx="3286125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2973B-7AC2-1B44-97AC-6AE7DDC51269}" type="datetimeFigureOut">
              <a:rPr lang="en-US" smtClean="0"/>
              <a:t>5/9/17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B0597-59D1-C144-BBCD-267630D81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89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B0597-59D1-C144-BBCD-267630D8127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30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B0597-59D1-C144-BBCD-267630D8127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04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251D-0D27-D241-A988-409C6F7C47EF}" type="datetimeFigureOut">
              <a:rPr lang="en-US" smtClean="0"/>
              <a:t>5/9/17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2D0D-4176-EE47-BA68-D9CBF1A61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251D-0D27-D241-A988-409C6F7C47EF}" type="datetimeFigureOut">
              <a:rPr lang="en-US" smtClean="0"/>
              <a:t>5/9/17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2D0D-4176-EE47-BA68-D9CBF1A61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251D-0D27-D241-A988-409C6F7C47EF}" type="datetimeFigureOut">
              <a:rPr lang="en-US" smtClean="0"/>
              <a:t>5/9/17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2D0D-4176-EE47-BA68-D9CBF1A61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251D-0D27-D241-A988-409C6F7C47EF}" type="datetimeFigureOut">
              <a:rPr lang="en-US" smtClean="0"/>
              <a:t>5/9/17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2D0D-4176-EE47-BA68-D9CBF1A61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251D-0D27-D241-A988-409C6F7C47EF}" type="datetimeFigureOut">
              <a:rPr lang="en-US" smtClean="0"/>
              <a:t>5/9/17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2D0D-4176-EE47-BA68-D9CBF1A61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251D-0D27-D241-A988-409C6F7C47EF}" type="datetimeFigureOut">
              <a:rPr lang="en-US" smtClean="0"/>
              <a:t>5/9/17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2D0D-4176-EE47-BA68-D9CBF1A61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251D-0D27-D241-A988-409C6F7C47EF}" type="datetimeFigureOut">
              <a:rPr lang="en-US" smtClean="0"/>
              <a:t>5/9/17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2D0D-4176-EE47-BA68-D9CBF1A61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251D-0D27-D241-A988-409C6F7C47EF}" type="datetimeFigureOut">
              <a:rPr lang="en-US" smtClean="0"/>
              <a:t>5/9/17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2D0D-4176-EE47-BA68-D9CBF1A61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251D-0D27-D241-A988-409C6F7C47EF}" type="datetimeFigureOut">
              <a:rPr lang="en-US" smtClean="0"/>
              <a:t>5/9/17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2D0D-4176-EE47-BA68-D9CBF1A61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251D-0D27-D241-A988-409C6F7C47EF}" type="datetimeFigureOut">
              <a:rPr lang="en-US" smtClean="0"/>
              <a:t>5/9/17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2D0D-4176-EE47-BA68-D9CBF1A61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251D-0D27-D241-A988-409C6F7C47EF}" type="datetimeFigureOut">
              <a:rPr lang="en-US" smtClean="0"/>
              <a:t>5/9/17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2D0D-4176-EE47-BA68-D9CBF1A619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D251D-0D27-D241-A988-409C6F7C47EF}" type="datetimeFigureOut">
              <a:rPr lang="en-US" smtClean="0"/>
              <a:t>5/9/17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62D0D-4176-EE47-BA68-D9CBF1A61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4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05906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Best Practices for Impact Evaluations in Conflict Areas: CRS in Darfur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72555"/>
            <a:ext cx="9144000" cy="1655762"/>
          </a:xfrm>
        </p:spPr>
        <p:txBody>
          <a:bodyPr/>
          <a:lstStyle/>
          <a:p>
            <a:r>
              <a:rPr lang="en-US" dirty="0" smtClean="0"/>
              <a:t>Kerry Burgott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Darfur Conflict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dirty="0" smtClean="0"/>
              <a:t>Low Access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dirty="0" smtClean="0"/>
              <a:t>Limited Data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dirty="0" smtClean="0"/>
              <a:t>High Risk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dirty="0" smtClean="0"/>
              <a:t>Shifting Population</a:t>
            </a:r>
            <a:endParaRPr lang="en-US" sz="3600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874" y="0"/>
            <a:ext cx="6869126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838267" y="6581001"/>
            <a:ext cx="2709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OHCA Jebel </a:t>
            </a:r>
            <a:r>
              <a:rPr lang="en-US" sz="1200" dirty="0" err="1" smtClean="0"/>
              <a:t>Marra</a:t>
            </a:r>
            <a:r>
              <a:rPr lang="en-US" sz="1200" dirty="0" smtClean="0"/>
              <a:t> 2015 Fact Sheet 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7427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Reviewed best </a:t>
            </a:r>
            <a:r>
              <a:rPr lang="en-US" sz="4000" dirty="0"/>
              <a:t>p</a:t>
            </a:r>
            <a:r>
              <a:rPr lang="en-US" sz="4000" dirty="0" smtClean="0"/>
              <a:t>ractice literature</a:t>
            </a:r>
          </a:p>
          <a:p>
            <a:pPr lvl="1"/>
            <a:r>
              <a:rPr lang="en-US" sz="3200" dirty="0" smtClean="0"/>
              <a:t>OECD, “Evaluating </a:t>
            </a:r>
            <a:r>
              <a:rPr lang="en-US" sz="3200" dirty="0"/>
              <a:t>Peacebuilding Activities in Settings of Conflict and Fragility: Improving Learning for </a:t>
            </a:r>
            <a:r>
              <a:rPr lang="en-US" sz="3200" dirty="0" smtClean="0"/>
              <a:t>Results”</a:t>
            </a:r>
          </a:p>
          <a:p>
            <a:pPr lvl="1"/>
            <a:r>
              <a:rPr lang="en-US" sz="3200" dirty="0" smtClean="0"/>
              <a:t>SAVE, “Eyes </a:t>
            </a:r>
            <a:r>
              <a:rPr lang="en-US" sz="3200" dirty="0"/>
              <a:t>and Ears </a:t>
            </a:r>
            <a:r>
              <a:rPr lang="en-US" sz="3200" dirty="0" smtClean="0"/>
              <a:t>on the Ground: Monitoring aid in insecure environments” </a:t>
            </a:r>
          </a:p>
          <a:p>
            <a:pPr lvl="1"/>
            <a:r>
              <a:rPr lang="en-US" sz="3200" i="1" dirty="0" smtClean="0"/>
              <a:t>Evaluation Methodologies for Aid in Conflict</a:t>
            </a:r>
          </a:p>
          <a:p>
            <a:pPr lvl="1"/>
            <a:endParaRPr lang="en-US" sz="3200" i="1" dirty="0" smtClean="0"/>
          </a:p>
          <a:p>
            <a:r>
              <a:rPr lang="en-US" sz="4000" dirty="0" smtClean="0"/>
              <a:t>Grouped together five key barriers to evaluations</a:t>
            </a:r>
          </a:p>
        </p:txBody>
      </p:sp>
    </p:spTree>
    <p:extLst>
      <p:ext uri="{BB962C8B-B14F-4D97-AF65-F5344CB8AC3E}">
        <p14:creationId xmlns:p14="http://schemas.microsoft.com/office/powerpoint/2010/main" val="135103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000" dirty="0" smtClean="0"/>
              <a:t>Safety</a:t>
            </a:r>
            <a:endParaRPr lang="en-US" sz="5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6308706"/>
              </p:ext>
            </p:extLst>
          </p:nvPr>
        </p:nvGraphicFramePr>
        <p:xfrm>
          <a:off x="838200" y="1691810"/>
          <a:ext cx="9710057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096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dirty="0" smtClean="0"/>
              <a:t>Ethics</a:t>
            </a:r>
            <a:endParaRPr lang="en-US" sz="5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082632"/>
              </p:ext>
            </p:extLst>
          </p:nvPr>
        </p:nvGraphicFramePr>
        <p:xfrm>
          <a:off x="838200" y="1825625"/>
          <a:ext cx="10395857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135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dirty="0" smtClean="0"/>
              <a:t>Flexibility</a:t>
            </a:r>
            <a:endParaRPr lang="en-US" sz="5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653378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684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dirty="0" smtClean="0"/>
              <a:t>Data</a:t>
            </a:r>
            <a:endParaRPr lang="en-US" sz="5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966414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514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dirty="0" smtClean="0"/>
              <a:t>Community Interaction</a:t>
            </a:r>
            <a:endParaRPr lang="en-US" sz="5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5150689"/>
              </p:ext>
            </p:extLst>
          </p:nvPr>
        </p:nvGraphicFramePr>
        <p:xfrm>
          <a:off x="248671" y="1690688"/>
          <a:ext cx="11694657" cy="4839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942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93975"/>
              </p:ext>
            </p:extLst>
          </p:nvPr>
        </p:nvGraphicFramePr>
        <p:xfrm>
          <a:off x="148903" y="775599"/>
          <a:ext cx="11894195" cy="5306803"/>
        </p:xfrm>
        <a:graphic>
          <a:graphicData uri="http://schemas.openxmlformats.org/drawingml/2006/table">
            <a:tbl>
              <a:tblPr/>
              <a:tblGrid>
                <a:gridCol w="4453925"/>
                <a:gridCol w="1484641"/>
                <a:gridCol w="1484641"/>
                <a:gridCol w="1484641"/>
                <a:gridCol w="1501706"/>
                <a:gridCol w="1484641"/>
              </a:tblGrid>
              <a:tr h="413021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Ability to Address Obstacles to Impact Evaluation Methods in Jebel </a:t>
                      </a:r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Marra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, Darfur</a:t>
                      </a:r>
                    </a:p>
                  </a:txBody>
                  <a:tcPr marL="9100" marR="9100" marT="91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95615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Safety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Ethics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Flexibility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Data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Community Interaction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5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Comparison-to-Self Studies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6954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Pre-Post Study</a:t>
                      </a:r>
                    </a:p>
                  </a:txBody>
                  <a:tcPr marL="9100" marR="9100" marT="9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Medium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High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Medium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Medium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High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3478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Post-Only Study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High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High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High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</a:tr>
              <a:tr h="3478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Interrupted Time Series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Medium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High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Medium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High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3478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Comparison Groups Studies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478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Simple Differences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Medium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Medium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Medium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</a:tr>
              <a:tr h="3478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Generic Control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High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High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Medium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Medium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</a:tr>
              <a:tr h="3478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Matched Comparison Group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Medium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</a:tr>
              <a:tr h="3478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Propensity Score Matching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</a:tr>
              <a:tr h="3478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Differences-in-Differences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Medium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</a:tr>
              <a:tr h="32880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Nonconcurrent Multiple Baseline Study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Medium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Medium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</a:tr>
              <a:tr h="3478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Randomized Control Trials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9100" marR="9100" marT="91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0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CRS Sudan Evaluation Method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816017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725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CRS Sudan Evaluation Method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722360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892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128594"/>
              </p:ext>
            </p:extLst>
          </p:nvPr>
        </p:nvGraphicFramePr>
        <p:xfrm>
          <a:off x="109932" y="1857376"/>
          <a:ext cx="11972137" cy="4132467"/>
        </p:xfrm>
        <a:graphic>
          <a:graphicData uri="http://schemas.openxmlformats.org/drawingml/2006/table">
            <a:tbl>
              <a:tblPr/>
              <a:tblGrid>
                <a:gridCol w="2868971"/>
                <a:gridCol w="2357206"/>
                <a:gridCol w="1349192"/>
                <a:gridCol w="1349192"/>
                <a:gridCol w="1349192"/>
                <a:gridCol w="1250585"/>
                <a:gridCol w="1447799"/>
              </a:tblGrid>
              <a:tr h="669629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0463" marR="10463" marT="104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0463" marR="10463" marT="104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Safety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Ethics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Flexibility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Data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Community Interaction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88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If conflict in Jebel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Marra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</a:t>
                      </a:r>
                      <a:r>
                        <a:rPr lang="en-US" sz="24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does not change</a:t>
                      </a:r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…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0463" marR="10463" marT="104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Pre-Post Study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Medium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High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Medium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Medium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High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1150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If conflict in Jebel Marra </a:t>
                      </a:r>
                      <a:r>
                        <a:rPr lang="en-US" sz="2400" b="1" i="1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worsens</a:t>
                      </a:r>
                      <a:r>
                        <a:rPr lang="en-US" sz="2400" b="0" i="1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…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0463" marR="10463" marT="104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Post-Only Study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High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High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High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</a:tr>
              <a:tr h="119277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If conflict in Jebel Marra  </a:t>
                      </a:r>
                      <a:r>
                        <a:rPr lang="en-US" sz="2400" b="1" i="1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improves</a:t>
                      </a:r>
                      <a:r>
                        <a:rPr lang="en-US" sz="2400" b="0" i="1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...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0463" marR="10463" marT="104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Interrupted Time Series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Medium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High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Medium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High</a:t>
                      </a:r>
                    </a:p>
                  </a:txBody>
                  <a:tcPr marL="10463" marR="10463" marT="104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406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7668</TotalTime>
  <Words>438</Words>
  <Application>Microsoft Macintosh PowerPoint</Application>
  <PresentationFormat>Widescreen</PresentationFormat>
  <Paragraphs>164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Calibri Light</vt:lpstr>
      <vt:lpstr>Arial</vt:lpstr>
      <vt:lpstr>Office Theme</vt:lpstr>
      <vt:lpstr>Best Practices for Impact Evaluations in Conflict Areas: CRS in Darfur</vt:lpstr>
      <vt:lpstr>Darfur Conflict</vt:lpstr>
      <vt:lpstr>Methodology</vt:lpstr>
      <vt:lpstr>Safety</vt:lpstr>
      <vt:lpstr>Ethics</vt:lpstr>
      <vt:lpstr>Flexibility</vt:lpstr>
      <vt:lpstr>Data</vt:lpstr>
      <vt:lpstr>Community Interaction</vt:lpstr>
      <vt:lpstr>PowerPoint Presentation</vt:lpstr>
      <vt:lpstr>CRS Sudan Evaluation Method</vt:lpstr>
      <vt:lpstr>CRS Sudan Evaluation Method</vt:lpstr>
      <vt:lpstr>Recommendations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Kerry Burgott</dc:creator>
  <cp:lastModifiedBy>Kerry Burgott</cp:lastModifiedBy>
  <cp:revision>32</cp:revision>
  <cp:lastPrinted>2017-05-09T20:33:41Z</cp:lastPrinted>
  <dcterms:created xsi:type="dcterms:W3CDTF">2017-05-01T22:56:37Z</dcterms:created>
  <dcterms:modified xsi:type="dcterms:W3CDTF">2017-05-09T20:34:01Z</dcterms:modified>
</cp:coreProperties>
</file>